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Slab"/>
      <p:regular r:id="rId16"/>
      <p:bold r:id="rId17"/>
    </p:embeddedFont>
    <p:embeddedFont>
      <p:font typeface="Nunito"/>
      <p:regular r:id="rId18"/>
      <p:bold r:id="rId19"/>
      <p:italic r:id="rId20"/>
      <p:boldItalic r:id="rId21"/>
    </p:embeddedFont>
    <p:embeddedFont>
      <p:font typeface="Lato"/>
      <p:regular r:id="rId22"/>
      <p:bold r:id="rId23"/>
      <p:italic r:id="rId24"/>
      <p:boldItalic r:id="rId25"/>
    </p:embeddedFont>
    <p:embeddedFont>
      <p:font typeface="Quicksan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italic.fntdata"/><Relationship Id="rId22" Type="http://schemas.openxmlformats.org/officeDocument/2006/relationships/font" Target="fonts/Lato-regular.fntdata"/><Relationship Id="rId21" Type="http://schemas.openxmlformats.org/officeDocument/2006/relationships/font" Target="fonts/Nunito-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regular.fntdata"/><Relationship Id="rId25" Type="http://schemas.openxmlformats.org/officeDocument/2006/relationships/font" Target="fonts/Lato-boldItalic.fntdata"/><Relationship Id="rId27" Type="http://schemas.openxmlformats.org/officeDocument/2006/relationships/font" Target="fonts/Quicksan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Slab-bold.fntdata"/><Relationship Id="rId16" Type="http://schemas.openxmlformats.org/officeDocument/2006/relationships/font" Target="fonts/RobotoSlab-regular.fntdata"/><Relationship Id="rId19" Type="http://schemas.openxmlformats.org/officeDocument/2006/relationships/font" Target="fonts/Nunito-bold.fntdata"/><Relationship Id="rId18" Type="http://schemas.openxmlformats.org/officeDocument/2006/relationships/font" Target="fonts/Nuni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Brains are very complicated and scientists are still learning more and more about them.  In this lesson we will focus on a simplified model of the brain with three key parts.  There are more parts sign - post children to resources they can use to learn more.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cd88c61794_1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cd88c61794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b90a0db602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b90a0db60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b90a0db602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b90a0db60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b90a0db602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b90a0db60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350">
                <a:solidFill>
                  <a:srgbClr val="3D3D3D"/>
                </a:solidFill>
                <a:highlight>
                  <a:srgbClr val="FFFFFF"/>
                </a:highlight>
              </a:rPr>
              <a:t>Talk them through the hand model of the brain and flipping your lid - when the amygdala is stimulated because of a real or imagined threat it hijacks the brain and puts us into fight flight or freeze mode to keep up safe.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Explain that executive functions are brain functions that help us to control our thoughts, feelings and actions. Some people call this the conductor or the air traffic controller of the brain. Executive functions are essential for rational thought and learning.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b90a0db602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b90a0db602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b90a0db602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b90a0db60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3.png"/><Relationship Id="rId4"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9.png"/><Relationship Id="rId4"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7.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2"/>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body"/>
          </p:nvPr>
        </p:nvSpPr>
        <p:spPr>
          <a:xfrm>
            <a:off x="311700" y="1152475"/>
            <a:ext cx="8520600" cy="3416400"/>
          </a:xfrm>
          <a:prstGeom prst="rect">
            <a:avLst/>
          </a:prstGeom>
          <a:noFill/>
          <a:ln>
            <a:noFill/>
          </a:ln>
        </p:spPr>
        <p:txBody>
          <a:bodyPr anchorCtr="0" anchor="t" bIns="45700" lIns="91425" spcFirstLastPara="1" rIns="91425" wrap="square" tIns="45700">
            <a:noAutofit/>
          </a:bodyPr>
          <a:lstStyle>
            <a:lvl1pPr indent="-323850" lvl="0" marL="457200" algn="l">
              <a:lnSpc>
                <a:spcPct val="100000"/>
              </a:lnSpc>
              <a:spcBef>
                <a:spcPts val="2000"/>
              </a:spcBef>
              <a:spcAft>
                <a:spcPts val="0"/>
              </a:spcAft>
              <a:buSzPts val="1500"/>
              <a:buChar char="■"/>
              <a:defRPr/>
            </a:lvl1pPr>
            <a:lvl2pPr indent="-314325" lvl="1" marL="914400" algn="l">
              <a:lnSpc>
                <a:spcPct val="100000"/>
              </a:lnSpc>
              <a:spcBef>
                <a:spcPts val="600"/>
              </a:spcBef>
              <a:spcAft>
                <a:spcPts val="0"/>
              </a:spcAft>
              <a:buSzPts val="1350"/>
              <a:buChar char="■"/>
              <a:defRPr/>
            </a:lvl2pPr>
            <a:lvl3pPr indent="-314325" lvl="2" marL="1371600" algn="l">
              <a:lnSpc>
                <a:spcPct val="100000"/>
              </a:lnSpc>
              <a:spcBef>
                <a:spcPts val="600"/>
              </a:spcBef>
              <a:spcAft>
                <a:spcPts val="0"/>
              </a:spcAft>
              <a:buSzPts val="1350"/>
              <a:buChar char="■"/>
              <a:defRPr/>
            </a:lvl3pPr>
            <a:lvl4pPr indent="-314325" lvl="3" marL="1828800" algn="l">
              <a:lnSpc>
                <a:spcPct val="100000"/>
              </a:lnSpc>
              <a:spcBef>
                <a:spcPts val="600"/>
              </a:spcBef>
              <a:spcAft>
                <a:spcPts val="0"/>
              </a:spcAft>
              <a:buSzPts val="1350"/>
              <a:buChar char="■"/>
              <a:defRPr/>
            </a:lvl4pPr>
            <a:lvl5pPr indent="-314325" lvl="4" marL="2286000" algn="l">
              <a:lnSpc>
                <a:spcPct val="100000"/>
              </a:lnSpc>
              <a:spcBef>
                <a:spcPts val="600"/>
              </a:spcBef>
              <a:spcAft>
                <a:spcPts val="0"/>
              </a:spcAft>
              <a:buSzPts val="1350"/>
              <a:buChar char="■"/>
              <a:defRPr/>
            </a:lvl5pPr>
            <a:lvl6pPr indent="-314325" lvl="5" marL="2743200" algn="l">
              <a:lnSpc>
                <a:spcPct val="100000"/>
              </a:lnSpc>
              <a:spcBef>
                <a:spcPts val="360"/>
              </a:spcBef>
              <a:spcAft>
                <a:spcPts val="0"/>
              </a:spcAft>
              <a:buSzPts val="1350"/>
              <a:buChar char="■"/>
              <a:defRPr/>
            </a:lvl6pPr>
            <a:lvl7pPr indent="-314325" lvl="6" marL="3200400" algn="l">
              <a:lnSpc>
                <a:spcPct val="100000"/>
              </a:lnSpc>
              <a:spcBef>
                <a:spcPts val="360"/>
              </a:spcBef>
              <a:spcAft>
                <a:spcPts val="0"/>
              </a:spcAft>
              <a:buSzPts val="1350"/>
              <a:buChar char="■"/>
              <a:defRPr/>
            </a:lvl7pPr>
            <a:lvl8pPr indent="-314325" lvl="7" marL="3657600" algn="l">
              <a:lnSpc>
                <a:spcPct val="100000"/>
              </a:lnSpc>
              <a:spcBef>
                <a:spcPts val="360"/>
              </a:spcBef>
              <a:spcAft>
                <a:spcPts val="0"/>
              </a:spcAft>
              <a:buSzPts val="1350"/>
              <a:buChar char="■"/>
              <a:defRPr/>
            </a:lvl8pPr>
            <a:lvl9pPr indent="-314325" lvl="8" marL="4114800" algn="l">
              <a:lnSpc>
                <a:spcPct val="100000"/>
              </a:lnSpc>
              <a:spcBef>
                <a:spcPts val="360"/>
              </a:spcBef>
              <a:spcAft>
                <a:spcPts val="0"/>
              </a:spcAft>
              <a:buSzPts val="1350"/>
              <a:buChar char="■"/>
              <a:defRPr/>
            </a:lvl9pPr>
          </a:lstStyle>
          <a:p/>
        </p:txBody>
      </p:sp>
      <p:sp>
        <p:nvSpPr>
          <p:cNvPr id="14" name="Google Shape;14;p2"/>
          <p:cNvSpPr txBox="1"/>
          <p:nvPr>
            <p:ph idx="12" type="sldNum"/>
          </p:nvPr>
        </p:nvSpPr>
        <p:spPr>
          <a:xfrm>
            <a:off x="8472458" y="4663217"/>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Blank_2_1">
    <p:bg>
      <p:bgPr>
        <a:solidFill>
          <a:srgbClr val="3843D0"/>
        </a:solidFill>
      </p:bgPr>
    </p:bg>
    <p:spTree>
      <p:nvGrpSpPr>
        <p:cNvPr id="15"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b="0" l="0" r="0" t="0"/>
          <a:stretch/>
        </p:blipFill>
        <p:spPr>
          <a:xfrm>
            <a:off x="1029775" y="1268325"/>
            <a:ext cx="2985875" cy="2838050"/>
          </a:xfrm>
          <a:prstGeom prst="rect">
            <a:avLst/>
          </a:prstGeom>
          <a:noFill/>
          <a:ln>
            <a:noFill/>
          </a:ln>
        </p:spPr>
      </p:pic>
      <p:sp>
        <p:nvSpPr>
          <p:cNvPr id="17" name="Google Shape;17;p3"/>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8" name="Google Shape;18;p3"/>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9" name="Google Shape;19;p3"/>
          <p:cNvSpPr txBox="1"/>
          <p:nvPr>
            <p:ph type="title"/>
          </p:nvPr>
        </p:nvSpPr>
        <p:spPr>
          <a:xfrm>
            <a:off x="4592050" y="1613150"/>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3600"/>
              <a:buNone/>
              <a:defRPr>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atin typeface="Nunito"/>
                <a:ea typeface="Nunito"/>
                <a:cs typeface="Nunito"/>
                <a:sym typeface="Nunito"/>
              </a:defRPr>
            </a:lvl2pPr>
            <a:lvl3pPr lvl="2" algn="l">
              <a:lnSpc>
                <a:spcPct val="100000"/>
              </a:lnSpc>
              <a:spcBef>
                <a:spcPts val="0"/>
              </a:spcBef>
              <a:spcAft>
                <a:spcPts val="0"/>
              </a:spcAft>
              <a:buSzPts val="1400"/>
              <a:buNone/>
              <a:defRPr>
                <a:latin typeface="Nunito"/>
                <a:ea typeface="Nunito"/>
                <a:cs typeface="Nunito"/>
                <a:sym typeface="Nunito"/>
              </a:defRPr>
            </a:lvl3pPr>
            <a:lvl4pPr lvl="3" algn="l">
              <a:lnSpc>
                <a:spcPct val="100000"/>
              </a:lnSpc>
              <a:spcBef>
                <a:spcPts val="0"/>
              </a:spcBef>
              <a:spcAft>
                <a:spcPts val="0"/>
              </a:spcAft>
              <a:buSzPts val="1400"/>
              <a:buNone/>
              <a:defRPr>
                <a:latin typeface="Nunito"/>
                <a:ea typeface="Nunito"/>
                <a:cs typeface="Nunito"/>
                <a:sym typeface="Nunito"/>
              </a:defRPr>
            </a:lvl4pPr>
            <a:lvl5pPr lvl="4" algn="l">
              <a:lnSpc>
                <a:spcPct val="100000"/>
              </a:lnSpc>
              <a:spcBef>
                <a:spcPts val="0"/>
              </a:spcBef>
              <a:spcAft>
                <a:spcPts val="0"/>
              </a:spcAft>
              <a:buSzPts val="1400"/>
              <a:buNone/>
              <a:defRPr>
                <a:latin typeface="Nunito"/>
                <a:ea typeface="Nunito"/>
                <a:cs typeface="Nunito"/>
                <a:sym typeface="Nunito"/>
              </a:defRPr>
            </a:lvl5pPr>
            <a:lvl6pPr lvl="5" algn="l">
              <a:lnSpc>
                <a:spcPct val="100000"/>
              </a:lnSpc>
              <a:spcBef>
                <a:spcPts val="0"/>
              </a:spcBef>
              <a:spcAft>
                <a:spcPts val="0"/>
              </a:spcAft>
              <a:buSzPts val="1400"/>
              <a:buNone/>
              <a:defRPr>
                <a:latin typeface="Nunito"/>
                <a:ea typeface="Nunito"/>
                <a:cs typeface="Nunito"/>
                <a:sym typeface="Nunito"/>
              </a:defRPr>
            </a:lvl6pPr>
            <a:lvl7pPr lvl="6" algn="l">
              <a:lnSpc>
                <a:spcPct val="100000"/>
              </a:lnSpc>
              <a:spcBef>
                <a:spcPts val="0"/>
              </a:spcBef>
              <a:spcAft>
                <a:spcPts val="0"/>
              </a:spcAft>
              <a:buSzPts val="1400"/>
              <a:buNone/>
              <a:defRPr>
                <a:latin typeface="Nunito"/>
                <a:ea typeface="Nunito"/>
                <a:cs typeface="Nunito"/>
                <a:sym typeface="Nunito"/>
              </a:defRPr>
            </a:lvl7pPr>
            <a:lvl8pPr lvl="7" algn="l">
              <a:lnSpc>
                <a:spcPct val="100000"/>
              </a:lnSpc>
              <a:spcBef>
                <a:spcPts val="0"/>
              </a:spcBef>
              <a:spcAft>
                <a:spcPts val="0"/>
              </a:spcAft>
              <a:buSzPts val="1400"/>
              <a:buNone/>
              <a:defRPr>
                <a:latin typeface="Nunito"/>
                <a:ea typeface="Nunito"/>
                <a:cs typeface="Nunito"/>
                <a:sym typeface="Nunito"/>
              </a:defRPr>
            </a:lvl8pPr>
            <a:lvl9pPr lvl="8" algn="l">
              <a:lnSpc>
                <a:spcPct val="100000"/>
              </a:lnSpc>
              <a:spcBef>
                <a:spcPts val="0"/>
              </a:spcBef>
              <a:spcAft>
                <a:spcPts val="0"/>
              </a:spcAft>
              <a:buSzPts val="1400"/>
              <a:buNone/>
              <a:defRPr>
                <a:latin typeface="Nunito"/>
                <a:ea typeface="Nunito"/>
                <a:cs typeface="Nunito"/>
                <a:sym typeface="Nunito"/>
              </a:defRPr>
            </a:lvl9pPr>
          </a:lstStyle>
          <a:p/>
        </p:txBody>
      </p:sp>
      <p:sp>
        <p:nvSpPr>
          <p:cNvPr id="20" name="Google Shape;20;p3"/>
          <p:cNvSpPr/>
          <p:nvPr>
            <p:ph idx="2" type="pic"/>
          </p:nvPr>
        </p:nvSpPr>
        <p:spPr>
          <a:xfrm>
            <a:off x="2123088" y="907500"/>
            <a:ext cx="2133600" cy="2451300"/>
          </a:xfrm>
          <a:prstGeom prst="rect">
            <a:avLst/>
          </a:prstGeom>
          <a:noFill/>
          <a:ln>
            <a:noFill/>
          </a:ln>
        </p:spPr>
      </p:sp>
      <p:pic>
        <p:nvPicPr>
          <p:cNvPr id="21" name="Google Shape;21;p3"/>
          <p:cNvPicPr preferRelativeResize="0"/>
          <p:nvPr/>
        </p:nvPicPr>
        <p:blipFill rotWithShape="1">
          <a:blip r:embed="rId3">
            <a:alphaModFix/>
          </a:blip>
          <a:srcRect b="0" l="0" r="0" t="0"/>
          <a:stretch/>
        </p:blipFill>
        <p:spPr>
          <a:xfrm>
            <a:off x="8439924" y="324375"/>
            <a:ext cx="488925" cy="460625"/>
          </a:xfrm>
          <a:prstGeom prst="rect">
            <a:avLst/>
          </a:prstGeom>
          <a:noFill/>
          <a:ln>
            <a:noFill/>
          </a:ln>
        </p:spPr>
      </p:pic>
      <p:pic>
        <p:nvPicPr>
          <p:cNvPr id="22" name="Google Shape;22;p3"/>
          <p:cNvPicPr preferRelativeResize="0"/>
          <p:nvPr/>
        </p:nvPicPr>
        <p:blipFill rotWithShape="1">
          <a:blip r:embed="rId4">
            <a:alphaModFix/>
          </a:blip>
          <a:srcRect b="0" l="0" r="0" t="0"/>
          <a:stretch/>
        </p:blipFill>
        <p:spPr>
          <a:xfrm>
            <a:off x="742246" y="1784113"/>
            <a:ext cx="1741875" cy="6980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p:cSld name="Blank_1_1_1">
    <p:bg>
      <p:bgPr>
        <a:solidFill>
          <a:srgbClr val="8FA1FF"/>
        </a:solidFill>
      </p:bgPr>
    </p:bg>
    <p:spTree>
      <p:nvGrpSpPr>
        <p:cNvPr id="23" name="Shape 23"/>
        <p:cNvGrpSpPr/>
        <p:nvPr/>
      </p:nvGrpSpPr>
      <p:grpSpPr>
        <a:xfrm>
          <a:off x="0" y="0"/>
          <a:ext cx="0" cy="0"/>
          <a:chOff x="0" y="0"/>
          <a:chExt cx="0" cy="0"/>
        </a:xfrm>
      </p:grpSpPr>
      <p:sp>
        <p:nvSpPr>
          <p:cNvPr id="24" name="Google Shape;24;p4"/>
          <p:cNvSpPr txBox="1"/>
          <p:nvPr>
            <p:ph type="title"/>
          </p:nvPr>
        </p:nvSpPr>
        <p:spPr>
          <a:xfrm>
            <a:off x="1383400" y="1652525"/>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25" name="Google Shape;25;p4"/>
          <p:cNvPicPr preferRelativeResize="0"/>
          <p:nvPr/>
        </p:nvPicPr>
        <p:blipFill rotWithShape="1">
          <a:blip r:embed="rId2">
            <a:alphaModFix/>
          </a:blip>
          <a:srcRect b="0" l="0" r="0" t="0"/>
          <a:stretch/>
        </p:blipFill>
        <p:spPr>
          <a:xfrm>
            <a:off x="5204995" y="1457325"/>
            <a:ext cx="3649804" cy="3634275"/>
          </a:xfrm>
          <a:prstGeom prst="rect">
            <a:avLst/>
          </a:prstGeom>
          <a:noFill/>
          <a:ln>
            <a:noFill/>
          </a:ln>
        </p:spPr>
      </p:pic>
      <p:sp>
        <p:nvSpPr>
          <p:cNvPr id="26" name="Google Shape;26;p4"/>
          <p:cNvSpPr/>
          <p:nvPr>
            <p:ph idx="2" type="pic"/>
          </p:nvPr>
        </p:nvSpPr>
        <p:spPr>
          <a:xfrm>
            <a:off x="5295938" y="893725"/>
            <a:ext cx="2133600" cy="2451300"/>
          </a:xfrm>
          <a:prstGeom prst="rect">
            <a:avLst/>
          </a:prstGeom>
          <a:noFill/>
          <a:ln>
            <a:noFill/>
          </a:ln>
        </p:spPr>
      </p:sp>
      <p:pic>
        <p:nvPicPr>
          <p:cNvPr id="27" name="Google Shape;27;p4"/>
          <p:cNvPicPr preferRelativeResize="0"/>
          <p:nvPr/>
        </p:nvPicPr>
        <p:blipFill rotWithShape="1">
          <a:blip r:embed="rId3">
            <a:alphaModFix/>
          </a:blip>
          <a:srcRect b="0" l="0" r="0" t="0"/>
          <a:stretch/>
        </p:blipFill>
        <p:spPr>
          <a:xfrm>
            <a:off x="201702" y="302951"/>
            <a:ext cx="533800" cy="502649"/>
          </a:xfrm>
          <a:prstGeom prst="rect">
            <a:avLst/>
          </a:prstGeom>
          <a:noFill/>
          <a:ln>
            <a:noFill/>
          </a:ln>
        </p:spPr>
      </p:pic>
      <p:pic>
        <p:nvPicPr>
          <p:cNvPr id="28" name="Google Shape;28;p4"/>
          <p:cNvPicPr preferRelativeResize="0"/>
          <p:nvPr/>
        </p:nvPicPr>
        <p:blipFill rotWithShape="1">
          <a:blip r:embed="rId4">
            <a:alphaModFix/>
          </a:blip>
          <a:srcRect b="0" l="0" r="0" t="0"/>
          <a:stretch/>
        </p:blipFill>
        <p:spPr>
          <a:xfrm>
            <a:off x="6899295" y="2083232"/>
            <a:ext cx="1768275" cy="15011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rgbClr val="3843D0"/>
        </a:solidFill>
      </p:bgPr>
    </p:bg>
    <p:spTree>
      <p:nvGrpSpPr>
        <p:cNvPr id="29" name="Shape 29"/>
        <p:cNvGrpSpPr/>
        <p:nvPr/>
      </p:nvGrpSpPr>
      <p:grpSpPr>
        <a:xfrm>
          <a:off x="0" y="0"/>
          <a:ext cx="0" cy="0"/>
          <a:chOff x="0" y="0"/>
          <a:chExt cx="0" cy="0"/>
        </a:xfrm>
      </p:grpSpPr>
      <p:sp>
        <p:nvSpPr>
          <p:cNvPr id="30" name="Google Shape;30;p5"/>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31" name="Google Shape;31;p5"/>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32" name="Google Shape;32;p5"/>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5"/>
          <p:cNvSpPr txBox="1"/>
          <p:nvPr>
            <p:ph type="title"/>
          </p:nvPr>
        </p:nvSpPr>
        <p:spPr>
          <a:xfrm>
            <a:off x="-68850" y="722950"/>
            <a:ext cx="11035800" cy="21483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rgbClr val="15006D"/>
              </a:buClr>
              <a:buSzPts val="25000"/>
              <a:buNone/>
              <a:defRPr sz="25000">
                <a:solidFill>
                  <a:srgbClr val="15006D"/>
                </a:solidFill>
              </a:defRPr>
            </a:lvl1pPr>
            <a:lvl2pPr lvl="1"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2pPr>
            <a:lvl3pPr lvl="2"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3pPr>
            <a:lvl4pPr lvl="3"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4pPr>
            <a:lvl5pPr lvl="4"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5pPr>
            <a:lvl6pPr lvl="5"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6pPr>
            <a:lvl7pPr lvl="6"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7pPr>
            <a:lvl8pPr lvl="7"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8pPr>
            <a:lvl9pPr lvl="8"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9pPr>
          </a:lstStyle>
          <a:p/>
        </p:txBody>
      </p:sp>
      <p:pic>
        <p:nvPicPr>
          <p:cNvPr id="34" name="Google Shape;34;p5"/>
          <p:cNvPicPr preferRelativeResize="0"/>
          <p:nvPr/>
        </p:nvPicPr>
        <p:blipFill rotWithShape="1">
          <a:blip r:embed="rId2">
            <a:alphaModFix/>
          </a:blip>
          <a:srcRect b="0" l="0" r="0" t="0"/>
          <a:stretch/>
        </p:blipFill>
        <p:spPr>
          <a:xfrm>
            <a:off x="367775" y="304800"/>
            <a:ext cx="2151798" cy="550575"/>
          </a:xfrm>
          <a:prstGeom prst="rect">
            <a:avLst/>
          </a:prstGeom>
          <a:noFill/>
          <a:ln>
            <a:noFill/>
          </a:ln>
        </p:spPr>
      </p:pic>
      <p:sp>
        <p:nvSpPr>
          <p:cNvPr id="35" name="Google Shape;35;p5"/>
          <p:cNvSpPr txBox="1"/>
          <p:nvPr/>
        </p:nvSpPr>
        <p:spPr>
          <a:xfrm>
            <a:off x="908900" y="2809300"/>
            <a:ext cx="6486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8189"/>
              </a:solidFill>
              <a:latin typeface="Quicksand"/>
              <a:ea typeface="Quicksand"/>
              <a:cs typeface="Quicksand"/>
              <a:sym typeface="Quicksand"/>
            </a:endParaRPr>
          </a:p>
        </p:txBody>
      </p:sp>
      <p:sp>
        <p:nvSpPr>
          <p:cNvPr id="36" name="Google Shape;36;p5"/>
          <p:cNvSpPr txBox="1"/>
          <p:nvPr>
            <p:ph idx="1" type="subTitle"/>
          </p:nvPr>
        </p:nvSpPr>
        <p:spPr>
          <a:xfrm>
            <a:off x="483500" y="3813450"/>
            <a:ext cx="7337100" cy="3018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20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1pPr>
            <a:lvl2pPr lvl="1"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2pPr>
            <a:lvl3pPr lvl="2"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3pPr>
            <a:lvl4pPr lvl="3"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4pPr>
            <a:lvl5pPr lvl="4"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5pPr>
            <a:lvl6pPr lvl="5"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6pPr>
            <a:lvl7pPr lvl="6"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7pPr>
            <a:lvl8pPr lvl="7"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8pPr>
            <a:lvl9pPr lvl="8"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9pPr>
          </a:lstStyle>
          <a:p/>
        </p:txBody>
      </p:sp>
      <p:sp>
        <p:nvSpPr>
          <p:cNvPr id="37" name="Google Shape;37;p5"/>
          <p:cNvSpPr/>
          <p:nvPr>
            <p:ph idx="2" type="pic"/>
          </p:nvPr>
        </p:nvSpPr>
        <p:spPr>
          <a:xfrm>
            <a:off x="7019950" y="3979850"/>
            <a:ext cx="1766100" cy="11118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bg>
      <p:bgPr>
        <a:solidFill>
          <a:srgbClr val="15006D"/>
        </a:solidFill>
      </p:bgPr>
    </p:bg>
    <p:spTree>
      <p:nvGrpSpPr>
        <p:cNvPr id="38" name="Shape 38"/>
        <p:cNvGrpSpPr/>
        <p:nvPr/>
      </p:nvGrpSpPr>
      <p:grpSpPr>
        <a:xfrm>
          <a:off x="0" y="0"/>
          <a:ext cx="0" cy="0"/>
          <a:chOff x="0" y="0"/>
          <a:chExt cx="0" cy="0"/>
        </a:xfrm>
      </p:grpSpPr>
      <p:sp>
        <p:nvSpPr>
          <p:cNvPr id="39" name="Google Shape;39;p6"/>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8FA1FF"/>
              </a:buClr>
              <a:buSzPts val="3600"/>
              <a:buNone/>
              <a:defRPr i="0" sz="3600" u="none" cap="none" strike="noStrike">
                <a:solidFill>
                  <a:srgbClr val="8FA1FF"/>
                </a:solidFill>
              </a:defRPr>
            </a:lvl1pPr>
            <a:lvl2pPr lvl="1" algn="l">
              <a:lnSpc>
                <a:spcPct val="100000"/>
              </a:lnSpc>
              <a:spcBef>
                <a:spcPts val="0"/>
              </a:spcBef>
              <a:spcAft>
                <a:spcPts val="0"/>
              </a:spcAft>
              <a:buSzPts val="1400"/>
              <a:buFont typeface="Calibri"/>
              <a:buNone/>
              <a:defRPr sz="1800">
                <a:latin typeface="Calibri"/>
                <a:ea typeface="Calibri"/>
                <a:cs typeface="Calibri"/>
                <a:sym typeface="Calibri"/>
              </a:defRPr>
            </a:lvl2pPr>
            <a:lvl3pPr lvl="2" algn="l">
              <a:lnSpc>
                <a:spcPct val="100000"/>
              </a:lnSpc>
              <a:spcBef>
                <a:spcPts val="0"/>
              </a:spcBef>
              <a:spcAft>
                <a:spcPts val="0"/>
              </a:spcAft>
              <a:buSzPts val="1400"/>
              <a:buFont typeface="Calibri"/>
              <a:buNone/>
              <a:defRPr sz="1800">
                <a:latin typeface="Calibri"/>
                <a:ea typeface="Calibri"/>
                <a:cs typeface="Calibri"/>
                <a:sym typeface="Calibri"/>
              </a:defRPr>
            </a:lvl3pPr>
            <a:lvl4pPr lvl="3" algn="l">
              <a:lnSpc>
                <a:spcPct val="100000"/>
              </a:lnSpc>
              <a:spcBef>
                <a:spcPts val="0"/>
              </a:spcBef>
              <a:spcAft>
                <a:spcPts val="0"/>
              </a:spcAft>
              <a:buSzPts val="1400"/>
              <a:buFont typeface="Calibri"/>
              <a:buNone/>
              <a:defRPr sz="1800">
                <a:latin typeface="Calibri"/>
                <a:ea typeface="Calibri"/>
                <a:cs typeface="Calibri"/>
                <a:sym typeface="Calibri"/>
              </a:defRPr>
            </a:lvl4pPr>
            <a:lvl5pPr lvl="4" algn="l">
              <a:lnSpc>
                <a:spcPct val="100000"/>
              </a:lnSpc>
              <a:spcBef>
                <a:spcPts val="0"/>
              </a:spcBef>
              <a:spcAft>
                <a:spcPts val="0"/>
              </a:spcAft>
              <a:buSzPts val="1400"/>
              <a:buFont typeface="Calibri"/>
              <a:buNone/>
              <a:defRPr sz="1800">
                <a:latin typeface="Calibri"/>
                <a:ea typeface="Calibri"/>
                <a:cs typeface="Calibri"/>
                <a:sym typeface="Calibri"/>
              </a:defRPr>
            </a:lvl5pPr>
            <a:lvl6pPr lvl="5" algn="l">
              <a:lnSpc>
                <a:spcPct val="100000"/>
              </a:lnSpc>
              <a:spcBef>
                <a:spcPts val="0"/>
              </a:spcBef>
              <a:spcAft>
                <a:spcPts val="0"/>
              </a:spcAft>
              <a:buSzPts val="1400"/>
              <a:buFont typeface="Calibri"/>
              <a:buNone/>
              <a:defRPr sz="1800">
                <a:latin typeface="Calibri"/>
                <a:ea typeface="Calibri"/>
                <a:cs typeface="Calibri"/>
                <a:sym typeface="Calibri"/>
              </a:defRPr>
            </a:lvl6pPr>
            <a:lvl7pPr lvl="6" algn="l">
              <a:lnSpc>
                <a:spcPct val="100000"/>
              </a:lnSpc>
              <a:spcBef>
                <a:spcPts val="0"/>
              </a:spcBef>
              <a:spcAft>
                <a:spcPts val="0"/>
              </a:spcAft>
              <a:buSzPts val="1400"/>
              <a:buFont typeface="Calibri"/>
              <a:buNone/>
              <a:defRPr sz="1800">
                <a:latin typeface="Calibri"/>
                <a:ea typeface="Calibri"/>
                <a:cs typeface="Calibri"/>
                <a:sym typeface="Calibri"/>
              </a:defRPr>
            </a:lvl7pPr>
            <a:lvl8pPr lvl="7" algn="l">
              <a:lnSpc>
                <a:spcPct val="100000"/>
              </a:lnSpc>
              <a:spcBef>
                <a:spcPts val="0"/>
              </a:spcBef>
              <a:spcAft>
                <a:spcPts val="0"/>
              </a:spcAft>
              <a:buSzPts val="1400"/>
              <a:buFont typeface="Calibri"/>
              <a:buNone/>
              <a:defRPr sz="1800">
                <a:latin typeface="Calibri"/>
                <a:ea typeface="Calibri"/>
                <a:cs typeface="Calibri"/>
                <a:sym typeface="Calibri"/>
              </a:defRPr>
            </a:lvl8pPr>
            <a:lvl9pPr lvl="8" algn="l">
              <a:lnSpc>
                <a:spcPct val="100000"/>
              </a:lnSpc>
              <a:spcBef>
                <a:spcPts val="0"/>
              </a:spcBef>
              <a:spcAft>
                <a:spcPts val="0"/>
              </a:spcAft>
              <a:buSzPts val="1400"/>
              <a:buFont typeface="Calibri"/>
              <a:buNone/>
              <a:defRPr sz="1800">
                <a:latin typeface="Calibri"/>
                <a:ea typeface="Calibri"/>
                <a:cs typeface="Calibri"/>
                <a:sym typeface="Calibri"/>
              </a:defRPr>
            </a:lvl9pPr>
          </a:lstStyle>
          <a:p/>
        </p:txBody>
      </p:sp>
      <p:sp>
        <p:nvSpPr>
          <p:cNvPr id="40" name="Google Shape;40;p6"/>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41" name="Google Shape;41;p6"/>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 name="Google Shape;42;p6"/>
          <p:cNvPicPr preferRelativeResize="0"/>
          <p:nvPr/>
        </p:nvPicPr>
        <p:blipFill rotWithShape="1">
          <a:blip r:embed="rId2">
            <a:alphaModFix/>
          </a:blip>
          <a:srcRect b="0" l="0" r="0" t="0"/>
          <a:stretch/>
        </p:blipFill>
        <p:spPr>
          <a:xfrm>
            <a:off x="320500" y="455574"/>
            <a:ext cx="441050" cy="415502"/>
          </a:xfrm>
          <a:prstGeom prst="rect">
            <a:avLst/>
          </a:prstGeom>
          <a:noFill/>
          <a:ln>
            <a:noFill/>
          </a:ln>
        </p:spPr>
      </p:pic>
      <p:pic>
        <p:nvPicPr>
          <p:cNvPr id="43" name="Google Shape;43;p6"/>
          <p:cNvPicPr preferRelativeResize="0"/>
          <p:nvPr/>
        </p:nvPicPr>
        <p:blipFill rotWithShape="1">
          <a:blip r:embed="rId3">
            <a:alphaModFix/>
          </a:blip>
          <a:srcRect b="0" l="0" r="0" t="0"/>
          <a:stretch/>
        </p:blipFill>
        <p:spPr>
          <a:xfrm>
            <a:off x="6488125" y="2896750"/>
            <a:ext cx="1924050" cy="1828800"/>
          </a:xfrm>
          <a:prstGeom prst="rect">
            <a:avLst/>
          </a:prstGeom>
          <a:noFill/>
          <a:ln>
            <a:noFill/>
          </a:ln>
        </p:spPr>
      </p:pic>
      <p:sp>
        <p:nvSpPr>
          <p:cNvPr id="44" name="Google Shape;44;p6"/>
          <p:cNvSpPr/>
          <p:nvPr>
            <p:ph idx="2" type="pic"/>
          </p:nvPr>
        </p:nvSpPr>
        <p:spPr>
          <a:xfrm>
            <a:off x="5618600" y="2051900"/>
            <a:ext cx="2313600" cy="2396100"/>
          </a:xfrm>
          <a:prstGeom prst="ellipse">
            <a:avLst/>
          </a:prstGeom>
          <a:noFill/>
          <a:ln>
            <a:noFill/>
          </a:ln>
        </p:spPr>
      </p:sp>
      <p:pic>
        <p:nvPicPr>
          <p:cNvPr id="45" name="Google Shape;45;p6"/>
          <p:cNvPicPr preferRelativeResize="0"/>
          <p:nvPr/>
        </p:nvPicPr>
        <p:blipFill rotWithShape="1">
          <a:blip r:embed="rId4">
            <a:alphaModFix/>
          </a:blip>
          <a:srcRect b="0" l="0" r="0" t="0"/>
          <a:stretch/>
        </p:blipFill>
        <p:spPr>
          <a:xfrm>
            <a:off x="6989450" y="2486671"/>
            <a:ext cx="2050850" cy="17410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p:cSld name="Title and Content_1_1">
    <p:bg>
      <p:bgPr>
        <a:solidFill>
          <a:srgbClr val="8FA1FF"/>
        </a:solidFill>
      </p:bgPr>
    </p:bg>
    <p:spTree>
      <p:nvGrpSpPr>
        <p:cNvPr id="46" name="Shape 46"/>
        <p:cNvGrpSpPr/>
        <p:nvPr/>
      </p:nvGrpSpPr>
      <p:grpSpPr>
        <a:xfrm>
          <a:off x="0" y="0"/>
          <a:ext cx="0" cy="0"/>
          <a:chOff x="0" y="0"/>
          <a:chExt cx="0" cy="0"/>
        </a:xfrm>
      </p:grpSpPr>
      <p:sp>
        <p:nvSpPr>
          <p:cNvPr id="47" name="Google Shape;47;p7"/>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3843D0"/>
              </a:buClr>
              <a:buSzPts val="3600"/>
              <a:buNone/>
              <a:defRPr i="0" sz="3600" u="none" cap="none" strike="noStrike">
                <a:solidFill>
                  <a:srgbClr val="3843D0"/>
                </a:solidFill>
              </a:defRPr>
            </a:lvl1pPr>
            <a:lvl2pPr lvl="1"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2pPr>
            <a:lvl3pPr lvl="2"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3pPr>
            <a:lvl4pPr lvl="3"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4pPr>
            <a:lvl5pPr lvl="4"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5pPr>
            <a:lvl6pPr lvl="5"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6pPr>
            <a:lvl7pPr lvl="6"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7pPr>
            <a:lvl8pPr lvl="7"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8pPr>
            <a:lvl9pPr lvl="8"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9pPr>
          </a:lstStyle>
          <a:p/>
        </p:txBody>
      </p:sp>
      <p:sp>
        <p:nvSpPr>
          <p:cNvPr id="48" name="Google Shape;48;p7"/>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49" name="Google Shape;49;p7"/>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 name="Google Shape;50;p7"/>
          <p:cNvPicPr preferRelativeResize="0"/>
          <p:nvPr/>
        </p:nvPicPr>
        <p:blipFill rotWithShape="1">
          <a:blip r:embed="rId2">
            <a:alphaModFix/>
          </a:blip>
          <a:srcRect b="0" l="0" r="0" t="0"/>
          <a:stretch/>
        </p:blipFill>
        <p:spPr>
          <a:xfrm>
            <a:off x="320500" y="455574"/>
            <a:ext cx="441050" cy="415502"/>
          </a:xfrm>
          <a:prstGeom prst="rect">
            <a:avLst/>
          </a:prstGeom>
          <a:noFill/>
          <a:ln>
            <a:noFill/>
          </a:ln>
        </p:spPr>
      </p:pic>
      <p:pic>
        <p:nvPicPr>
          <p:cNvPr id="51" name="Google Shape;51;p7"/>
          <p:cNvPicPr preferRelativeResize="0"/>
          <p:nvPr/>
        </p:nvPicPr>
        <p:blipFill rotWithShape="1">
          <a:blip r:embed="rId3">
            <a:alphaModFix/>
          </a:blip>
          <a:srcRect b="0" l="0" r="0" t="0"/>
          <a:stretch/>
        </p:blipFill>
        <p:spPr>
          <a:xfrm>
            <a:off x="6108875" y="3415225"/>
            <a:ext cx="2196925" cy="1349576"/>
          </a:xfrm>
          <a:prstGeom prst="rect">
            <a:avLst/>
          </a:prstGeom>
          <a:noFill/>
          <a:ln>
            <a:noFill/>
          </a:ln>
        </p:spPr>
      </p:pic>
      <p:sp>
        <p:nvSpPr>
          <p:cNvPr id="52" name="Google Shape;52;p7"/>
          <p:cNvSpPr/>
          <p:nvPr>
            <p:ph idx="2" type="pic"/>
          </p:nvPr>
        </p:nvSpPr>
        <p:spPr>
          <a:xfrm>
            <a:off x="5618600" y="2051900"/>
            <a:ext cx="2313600" cy="2396100"/>
          </a:xfrm>
          <a:prstGeom prst="ellipse">
            <a:avLst/>
          </a:prstGeom>
          <a:noFill/>
          <a:ln>
            <a:noFill/>
          </a:ln>
        </p:spPr>
      </p:sp>
      <p:sp>
        <p:nvSpPr>
          <p:cNvPr id="53" name="Google Shape;53;p7"/>
          <p:cNvSpPr/>
          <p:nvPr/>
        </p:nvSpPr>
        <p:spPr>
          <a:xfrm>
            <a:off x="7546550" y="3194900"/>
            <a:ext cx="867600" cy="837000"/>
          </a:xfrm>
          <a:prstGeom prst="ellipse">
            <a:avLst/>
          </a:prstGeom>
          <a:solidFill>
            <a:srgbClr val="FF8189"/>
          </a:solidFill>
          <a:ln cap="flat" cmpd="sng" w="9525">
            <a:solidFill>
              <a:srgbClr val="FF818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1">
  <p:cSld name="Title and Content_1_1_1">
    <p:bg>
      <p:bgPr>
        <a:solidFill>
          <a:srgbClr val="FF8189"/>
        </a:solidFill>
      </p:bgPr>
    </p:bg>
    <p:spTree>
      <p:nvGrpSpPr>
        <p:cNvPr id="54" name="Shape 54"/>
        <p:cNvGrpSpPr/>
        <p:nvPr/>
      </p:nvGrpSpPr>
      <p:grpSpPr>
        <a:xfrm>
          <a:off x="0" y="0"/>
          <a:ext cx="0" cy="0"/>
          <a:chOff x="0" y="0"/>
          <a:chExt cx="0" cy="0"/>
        </a:xfrm>
      </p:grpSpPr>
      <p:pic>
        <p:nvPicPr>
          <p:cNvPr id="55" name="Google Shape;55;p8"/>
          <p:cNvPicPr preferRelativeResize="0"/>
          <p:nvPr/>
        </p:nvPicPr>
        <p:blipFill rotWithShape="1">
          <a:blip r:embed="rId2">
            <a:alphaModFix/>
          </a:blip>
          <a:srcRect b="0" l="0" r="0" t="0"/>
          <a:stretch/>
        </p:blipFill>
        <p:spPr>
          <a:xfrm>
            <a:off x="6068875" y="3360157"/>
            <a:ext cx="2495550" cy="1557025"/>
          </a:xfrm>
          <a:prstGeom prst="rect">
            <a:avLst/>
          </a:prstGeom>
          <a:noFill/>
          <a:ln>
            <a:noFill/>
          </a:ln>
        </p:spPr>
      </p:pic>
      <p:sp>
        <p:nvSpPr>
          <p:cNvPr id="56" name="Google Shape;56;p8"/>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15006D"/>
              </a:buClr>
              <a:buSzPts val="3600"/>
              <a:buNone/>
              <a:defRPr i="0" sz="3600" u="none" cap="none" strike="noStrike">
                <a:solidFill>
                  <a:srgbClr val="15006D"/>
                </a:solidFill>
              </a:defRPr>
            </a:lvl1pPr>
            <a:lvl2pPr lvl="1"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2pPr>
            <a:lvl3pPr lvl="2"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3pPr>
            <a:lvl4pPr lvl="3"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4pPr>
            <a:lvl5pPr lvl="4"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5pPr>
            <a:lvl6pPr lvl="5"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6pPr>
            <a:lvl7pPr lvl="6"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7pPr>
            <a:lvl8pPr lvl="7"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8pPr>
            <a:lvl9pPr lvl="8"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9pPr>
          </a:lstStyle>
          <a:p/>
        </p:txBody>
      </p:sp>
      <p:sp>
        <p:nvSpPr>
          <p:cNvPr id="57" name="Google Shape;57;p8"/>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58" name="Google Shape;58;p8"/>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8"/>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8"/>
          <p:cNvSpPr/>
          <p:nvPr>
            <p:ph idx="2" type="pic"/>
          </p:nvPr>
        </p:nvSpPr>
        <p:spPr>
          <a:xfrm>
            <a:off x="5618600" y="2051900"/>
            <a:ext cx="2313600" cy="2396100"/>
          </a:xfrm>
          <a:prstGeom prst="ellipse">
            <a:avLst/>
          </a:prstGeom>
          <a:noFill/>
          <a:ln>
            <a:noFill/>
          </a:ln>
        </p:spPr>
      </p:sp>
      <p:pic>
        <p:nvPicPr>
          <p:cNvPr id="61" name="Google Shape;61;p8"/>
          <p:cNvPicPr preferRelativeResize="0"/>
          <p:nvPr/>
        </p:nvPicPr>
        <p:blipFill rotWithShape="1">
          <a:blip r:embed="rId3">
            <a:alphaModFix/>
          </a:blip>
          <a:srcRect b="0" l="0" r="0" t="0"/>
          <a:stretch/>
        </p:blipFill>
        <p:spPr>
          <a:xfrm>
            <a:off x="223177" y="455576"/>
            <a:ext cx="533800" cy="502649"/>
          </a:xfrm>
          <a:prstGeom prst="rect">
            <a:avLst/>
          </a:prstGeom>
          <a:noFill/>
          <a:ln>
            <a:noFill/>
          </a:ln>
        </p:spPr>
      </p:pic>
      <p:pic>
        <p:nvPicPr>
          <p:cNvPr id="62" name="Google Shape;62;p8"/>
          <p:cNvPicPr preferRelativeResize="0"/>
          <p:nvPr/>
        </p:nvPicPr>
        <p:blipFill rotWithShape="1">
          <a:blip r:embed="rId4">
            <a:alphaModFix/>
          </a:blip>
          <a:srcRect b="0" l="0" r="0" t="0"/>
          <a:stretch/>
        </p:blipFill>
        <p:spPr>
          <a:xfrm>
            <a:off x="7060779" y="2701175"/>
            <a:ext cx="1563695" cy="15570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rgbClr val="8E5AFF"/>
        </a:solidFill>
      </p:bgPr>
    </p:bg>
    <p:spTree>
      <p:nvGrpSpPr>
        <p:cNvPr id="63" name="Shape 63"/>
        <p:cNvGrpSpPr/>
        <p:nvPr/>
      </p:nvGrpSpPr>
      <p:grpSpPr>
        <a:xfrm>
          <a:off x="0" y="0"/>
          <a:ext cx="0" cy="0"/>
          <a:chOff x="0" y="0"/>
          <a:chExt cx="0" cy="0"/>
        </a:xfrm>
      </p:grpSpPr>
      <p:sp>
        <p:nvSpPr>
          <p:cNvPr id="64" name="Google Shape;64;p9"/>
          <p:cNvSpPr txBox="1"/>
          <p:nvPr>
            <p:ph type="title"/>
          </p:nvPr>
        </p:nvSpPr>
        <p:spPr>
          <a:xfrm>
            <a:off x="4454350" y="1503350"/>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3600"/>
              <a:buNone/>
              <a:defRPr>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atin typeface="Nunito"/>
                <a:ea typeface="Nunito"/>
                <a:cs typeface="Nunito"/>
                <a:sym typeface="Nunito"/>
              </a:defRPr>
            </a:lvl2pPr>
            <a:lvl3pPr lvl="2" algn="l">
              <a:lnSpc>
                <a:spcPct val="100000"/>
              </a:lnSpc>
              <a:spcBef>
                <a:spcPts val="0"/>
              </a:spcBef>
              <a:spcAft>
                <a:spcPts val="0"/>
              </a:spcAft>
              <a:buSzPts val="1400"/>
              <a:buNone/>
              <a:defRPr>
                <a:latin typeface="Nunito"/>
                <a:ea typeface="Nunito"/>
                <a:cs typeface="Nunito"/>
                <a:sym typeface="Nunito"/>
              </a:defRPr>
            </a:lvl3pPr>
            <a:lvl4pPr lvl="3" algn="l">
              <a:lnSpc>
                <a:spcPct val="100000"/>
              </a:lnSpc>
              <a:spcBef>
                <a:spcPts val="0"/>
              </a:spcBef>
              <a:spcAft>
                <a:spcPts val="0"/>
              </a:spcAft>
              <a:buSzPts val="1400"/>
              <a:buNone/>
              <a:defRPr>
                <a:latin typeface="Nunito"/>
                <a:ea typeface="Nunito"/>
                <a:cs typeface="Nunito"/>
                <a:sym typeface="Nunito"/>
              </a:defRPr>
            </a:lvl4pPr>
            <a:lvl5pPr lvl="4" algn="l">
              <a:lnSpc>
                <a:spcPct val="100000"/>
              </a:lnSpc>
              <a:spcBef>
                <a:spcPts val="0"/>
              </a:spcBef>
              <a:spcAft>
                <a:spcPts val="0"/>
              </a:spcAft>
              <a:buSzPts val="1400"/>
              <a:buNone/>
              <a:defRPr>
                <a:latin typeface="Nunito"/>
                <a:ea typeface="Nunito"/>
                <a:cs typeface="Nunito"/>
                <a:sym typeface="Nunito"/>
              </a:defRPr>
            </a:lvl5pPr>
            <a:lvl6pPr lvl="5" algn="l">
              <a:lnSpc>
                <a:spcPct val="100000"/>
              </a:lnSpc>
              <a:spcBef>
                <a:spcPts val="0"/>
              </a:spcBef>
              <a:spcAft>
                <a:spcPts val="0"/>
              </a:spcAft>
              <a:buSzPts val="1400"/>
              <a:buNone/>
              <a:defRPr>
                <a:latin typeface="Nunito"/>
                <a:ea typeface="Nunito"/>
                <a:cs typeface="Nunito"/>
                <a:sym typeface="Nunito"/>
              </a:defRPr>
            </a:lvl6pPr>
            <a:lvl7pPr lvl="6" algn="l">
              <a:lnSpc>
                <a:spcPct val="100000"/>
              </a:lnSpc>
              <a:spcBef>
                <a:spcPts val="0"/>
              </a:spcBef>
              <a:spcAft>
                <a:spcPts val="0"/>
              </a:spcAft>
              <a:buSzPts val="1400"/>
              <a:buNone/>
              <a:defRPr>
                <a:latin typeface="Nunito"/>
                <a:ea typeface="Nunito"/>
                <a:cs typeface="Nunito"/>
                <a:sym typeface="Nunito"/>
              </a:defRPr>
            </a:lvl7pPr>
            <a:lvl8pPr lvl="7" algn="l">
              <a:lnSpc>
                <a:spcPct val="100000"/>
              </a:lnSpc>
              <a:spcBef>
                <a:spcPts val="0"/>
              </a:spcBef>
              <a:spcAft>
                <a:spcPts val="0"/>
              </a:spcAft>
              <a:buSzPts val="1400"/>
              <a:buNone/>
              <a:defRPr>
                <a:latin typeface="Nunito"/>
                <a:ea typeface="Nunito"/>
                <a:cs typeface="Nunito"/>
                <a:sym typeface="Nunito"/>
              </a:defRPr>
            </a:lvl8pPr>
            <a:lvl9pPr lvl="8" algn="l">
              <a:lnSpc>
                <a:spcPct val="100000"/>
              </a:lnSpc>
              <a:spcBef>
                <a:spcPts val="0"/>
              </a:spcBef>
              <a:spcAft>
                <a:spcPts val="0"/>
              </a:spcAft>
              <a:buSzPts val="1400"/>
              <a:buNone/>
              <a:defRPr>
                <a:latin typeface="Nunito"/>
                <a:ea typeface="Nunito"/>
                <a:cs typeface="Nunito"/>
                <a:sym typeface="Nunito"/>
              </a:defRPr>
            </a:lvl9pPr>
          </a:lstStyle>
          <a:p/>
        </p:txBody>
      </p:sp>
      <p:pic>
        <p:nvPicPr>
          <p:cNvPr id="65" name="Google Shape;65;p9"/>
          <p:cNvPicPr preferRelativeResize="0"/>
          <p:nvPr/>
        </p:nvPicPr>
        <p:blipFill rotWithShape="1">
          <a:blip r:embed="rId2">
            <a:alphaModFix/>
          </a:blip>
          <a:srcRect b="0" l="0" r="0" t="0"/>
          <a:stretch/>
        </p:blipFill>
        <p:spPr>
          <a:xfrm>
            <a:off x="556756" y="1585988"/>
            <a:ext cx="2824594" cy="2451300"/>
          </a:xfrm>
          <a:prstGeom prst="rect">
            <a:avLst/>
          </a:prstGeom>
          <a:noFill/>
          <a:ln>
            <a:noFill/>
          </a:ln>
        </p:spPr>
      </p:pic>
      <p:sp>
        <p:nvSpPr>
          <p:cNvPr id="66" name="Google Shape;66;p9"/>
          <p:cNvSpPr/>
          <p:nvPr/>
        </p:nvSpPr>
        <p:spPr>
          <a:xfrm>
            <a:off x="1466125" y="2517300"/>
            <a:ext cx="1230900" cy="1205700"/>
          </a:xfrm>
          <a:prstGeom prst="ellipse">
            <a:avLst/>
          </a:prstGeom>
          <a:solidFill>
            <a:srgbClr val="8FA1FF"/>
          </a:solidFill>
          <a:ln cap="flat" cmpd="sng" w="9525">
            <a:solidFill>
              <a:srgbClr val="8FA1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9"/>
          <p:cNvSpPr/>
          <p:nvPr>
            <p:ph idx="2" type="pic"/>
          </p:nvPr>
        </p:nvSpPr>
        <p:spPr>
          <a:xfrm>
            <a:off x="1660363" y="1119913"/>
            <a:ext cx="2133600" cy="2451300"/>
          </a:xfrm>
          <a:prstGeom prst="rect">
            <a:avLst/>
          </a:prstGeom>
          <a:noFill/>
          <a:ln>
            <a:noFill/>
          </a:ln>
        </p:spPr>
      </p:sp>
      <p:pic>
        <p:nvPicPr>
          <p:cNvPr id="68" name="Google Shape;68;p9"/>
          <p:cNvPicPr preferRelativeResize="0"/>
          <p:nvPr/>
        </p:nvPicPr>
        <p:blipFill rotWithShape="1">
          <a:blip r:embed="rId3">
            <a:alphaModFix/>
          </a:blip>
          <a:srcRect b="0" l="0" r="0" t="0"/>
          <a:stretch/>
        </p:blipFill>
        <p:spPr>
          <a:xfrm>
            <a:off x="8285327" y="302951"/>
            <a:ext cx="533800" cy="502649"/>
          </a:xfrm>
          <a:prstGeom prst="rect">
            <a:avLst/>
          </a:prstGeom>
          <a:noFill/>
          <a:ln>
            <a:noFill/>
          </a:ln>
        </p:spPr>
      </p:pic>
      <p:pic>
        <p:nvPicPr>
          <p:cNvPr id="69" name="Google Shape;69;p9"/>
          <p:cNvPicPr preferRelativeResize="0"/>
          <p:nvPr/>
        </p:nvPicPr>
        <p:blipFill rotWithShape="1">
          <a:blip r:embed="rId4">
            <a:alphaModFix/>
          </a:blip>
          <a:srcRect b="0" l="0" r="0" t="0"/>
          <a:stretch/>
        </p:blipFill>
        <p:spPr>
          <a:xfrm rot="-2700000">
            <a:off x="1332446" y="3006392"/>
            <a:ext cx="2133600" cy="181130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_2">
    <p:bg>
      <p:bgPr>
        <a:solidFill>
          <a:srgbClr val="F9623E"/>
        </a:solidFill>
      </p:bgPr>
    </p:bg>
    <p:spTree>
      <p:nvGrpSpPr>
        <p:cNvPr id="70" name="Shape 70"/>
        <p:cNvGrpSpPr/>
        <p:nvPr/>
      </p:nvGrpSpPr>
      <p:grpSpPr>
        <a:xfrm>
          <a:off x="0" y="0"/>
          <a:ext cx="0" cy="0"/>
          <a:chOff x="0" y="0"/>
          <a:chExt cx="0" cy="0"/>
        </a:xfrm>
      </p:grpSpPr>
      <p:pic>
        <p:nvPicPr>
          <p:cNvPr id="71" name="Google Shape;71;p10"/>
          <p:cNvPicPr preferRelativeResize="0"/>
          <p:nvPr/>
        </p:nvPicPr>
        <p:blipFill rotWithShape="1">
          <a:blip r:embed="rId2">
            <a:alphaModFix/>
          </a:blip>
          <a:srcRect b="0" l="0" r="0" t="0"/>
          <a:stretch/>
        </p:blipFill>
        <p:spPr>
          <a:xfrm>
            <a:off x="5539100" y="1652525"/>
            <a:ext cx="3025444" cy="2616600"/>
          </a:xfrm>
          <a:prstGeom prst="rect">
            <a:avLst/>
          </a:prstGeom>
          <a:noFill/>
          <a:ln>
            <a:noFill/>
          </a:ln>
        </p:spPr>
      </p:pic>
      <p:sp>
        <p:nvSpPr>
          <p:cNvPr id="72" name="Google Shape;72;p10"/>
          <p:cNvSpPr txBox="1"/>
          <p:nvPr>
            <p:ph type="title"/>
          </p:nvPr>
        </p:nvSpPr>
        <p:spPr>
          <a:xfrm>
            <a:off x="1383400" y="1652525"/>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3600"/>
              <a:buNone/>
              <a:defRPr>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atin typeface="Nunito"/>
                <a:ea typeface="Nunito"/>
                <a:cs typeface="Nunito"/>
                <a:sym typeface="Nunito"/>
              </a:defRPr>
            </a:lvl2pPr>
            <a:lvl3pPr lvl="2" algn="l">
              <a:lnSpc>
                <a:spcPct val="100000"/>
              </a:lnSpc>
              <a:spcBef>
                <a:spcPts val="0"/>
              </a:spcBef>
              <a:spcAft>
                <a:spcPts val="0"/>
              </a:spcAft>
              <a:buSzPts val="1400"/>
              <a:buNone/>
              <a:defRPr>
                <a:latin typeface="Nunito"/>
                <a:ea typeface="Nunito"/>
                <a:cs typeface="Nunito"/>
                <a:sym typeface="Nunito"/>
              </a:defRPr>
            </a:lvl3pPr>
            <a:lvl4pPr lvl="3" algn="l">
              <a:lnSpc>
                <a:spcPct val="100000"/>
              </a:lnSpc>
              <a:spcBef>
                <a:spcPts val="0"/>
              </a:spcBef>
              <a:spcAft>
                <a:spcPts val="0"/>
              </a:spcAft>
              <a:buSzPts val="1400"/>
              <a:buNone/>
              <a:defRPr>
                <a:latin typeface="Nunito"/>
                <a:ea typeface="Nunito"/>
                <a:cs typeface="Nunito"/>
                <a:sym typeface="Nunito"/>
              </a:defRPr>
            </a:lvl4pPr>
            <a:lvl5pPr lvl="4" algn="l">
              <a:lnSpc>
                <a:spcPct val="100000"/>
              </a:lnSpc>
              <a:spcBef>
                <a:spcPts val="0"/>
              </a:spcBef>
              <a:spcAft>
                <a:spcPts val="0"/>
              </a:spcAft>
              <a:buSzPts val="1400"/>
              <a:buNone/>
              <a:defRPr>
                <a:latin typeface="Nunito"/>
                <a:ea typeface="Nunito"/>
                <a:cs typeface="Nunito"/>
                <a:sym typeface="Nunito"/>
              </a:defRPr>
            </a:lvl5pPr>
            <a:lvl6pPr lvl="5" algn="l">
              <a:lnSpc>
                <a:spcPct val="100000"/>
              </a:lnSpc>
              <a:spcBef>
                <a:spcPts val="0"/>
              </a:spcBef>
              <a:spcAft>
                <a:spcPts val="0"/>
              </a:spcAft>
              <a:buSzPts val="1400"/>
              <a:buNone/>
              <a:defRPr>
                <a:latin typeface="Nunito"/>
                <a:ea typeface="Nunito"/>
                <a:cs typeface="Nunito"/>
                <a:sym typeface="Nunito"/>
              </a:defRPr>
            </a:lvl6pPr>
            <a:lvl7pPr lvl="6" algn="l">
              <a:lnSpc>
                <a:spcPct val="100000"/>
              </a:lnSpc>
              <a:spcBef>
                <a:spcPts val="0"/>
              </a:spcBef>
              <a:spcAft>
                <a:spcPts val="0"/>
              </a:spcAft>
              <a:buSzPts val="1400"/>
              <a:buNone/>
              <a:defRPr>
                <a:latin typeface="Nunito"/>
                <a:ea typeface="Nunito"/>
                <a:cs typeface="Nunito"/>
                <a:sym typeface="Nunito"/>
              </a:defRPr>
            </a:lvl7pPr>
            <a:lvl8pPr lvl="7" algn="l">
              <a:lnSpc>
                <a:spcPct val="100000"/>
              </a:lnSpc>
              <a:spcBef>
                <a:spcPts val="0"/>
              </a:spcBef>
              <a:spcAft>
                <a:spcPts val="0"/>
              </a:spcAft>
              <a:buSzPts val="1400"/>
              <a:buNone/>
              <a:defRPr>
                <a:latin typeface="Nunito"/>
                <a:ea typeface="Nunito"/>
                <a:cs typeface="Nunito"/>
                <a:sym typeface="Nunito"/>
              </a:defRPr>
            </a:lvl8pPr>
            <a:lvl9pPr lvl="8" algn="l">
              <a:lnSpc>
                <a:spcPct val="100000"/>
              </a:lnSpc>
              <a:spcBef>
                <a:spcPts val="0"/>
              </a:spcBef>
              <a:spcAft>
                <a:spcPts val="0"/>
              </a:spcAft>
              <a:buSzPts val="1400"/>
              <a:buNone/>
              <a:defRPr>
                <a:latin typeface="Nunito"/>
                <a:ea typeface="Nunito"/>
                <a:cs typeface="Nunito"/>
                <a:sym typeface="Nunito"/>
              </a:defRPr>
            </a:lvl9pPr>
          </a:lstStyle>
          <a:p/>
        </p:txBody>
      </p:sp>
      <p:sp>
        <p:nvSpPr>
          <p:cNvPr id="73" name="Google Shape;73;p10"/>
          <p:cNvSpPr/>
          <p:nvPr>
            <p:ph idx="2" type="pic"/>
          </p:nvPr>
        </p:nvSpPr>
        <p:spPr>
          <a:xfrm>
            <a:off x="5295938" y="893725"/>
            <a:ext cx="2133600" cy="2451300"/>
          </a:xfrm>
          <a:prstGeom prst="rect">
            <a:avLst/>
          </a:prstGeom>
          <a:noFill/>
          <a:ln>
            <a:noFill/>
          </a:ln>
        </p:spPr>
      </p:sp>
      <p:pic>
        <p:nvPicPr>
          <p:cNvPr id="74" name="Google Shape;74;p10"/>
          <p:cNvPicPr preferRelativeResize="0"/>
          <p:nvPr/>
        </p:nvPicPr>
        <p:blipFill rotWithShape="1">
          <a:blip r:embed="rId3">
            <a:alphaModFix/>
          </a:blip>
          <a:srcRect b="0" l="0" r="0" t="0"/>
          <a:stretch/>
        </p:blipFill>
        <p:spPr>
          <a:xfrm>
            <a:off x="201702" y="302951"/>
            <a:ext cx="533800" cy="502649"/>
          </a:xfrm>
          <a:prstGeom prst="rect">
            <a:avLst/>
          </a:prstGeom>
          <a:noFill/>
          <a:ln>
            <a:noFill/>
          </a:ln>
        </p:spPr>
      </p:pic>
      <p:pic>
        <p:nvPicPr>
          <p:cNvPr id="75" name="Google Shape;75;p10"/>
          <p:cNvPicPr preferRelativeResize="0"/>
          <p:nvPr/>
        </p:nvPicPr>
        <p:blipFill rotWithShape="1">
          <a:blip r:embed="rId4">
            <a:alphaModFix/>
          </a:blip>
          <a:srcRect b="0" l="0" r="0" t="0"/>
          <a:stretch/>
        </p:blipFill>
        <p:spPr>
          <a:xfrm>
            <a:off x="7058725" y="1305194"/>
            <a:ext cx="1112925" cy="10771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solidFill>
          <a:srgbClr val="6ECFBD"/>
        </a:solidFill>
      </p:bgPr>
    </p:bg>
    <p:spTree>
      <p:nvGrpSpPr>
        <p:cNvPr id="76" name="Shape 76"/>
        <p:cNvGrpSpPr/>
        <p:nvPr/>
      </p:nvGrpSpPr>
      <p:grpSpPr>
        <a:xfrm>
          <a:off x="0" y="0"/>
          <a:ext cx="0" cy="0"/>
          <a:chOff x="0" y="0"/>
          <a:chExt cx="0" cy="0"/>
        </a:xfrm>
      </p:grpSpPr>
      <p:pic>
        <p:nvPicPr>
          <p:cNvPr id="77" name="Google Shape;77;p11"/>
          <p:cNvPicPr preferRelativeResize="0"/>
          <p:nvPr/>
        </p:nvPicPr>
        <p:blipFill rotWithShape="1">
          <a:blip r:embed="rId2">
            <a:alphaModFix/>
          </a:blip>
          <a:srcRect b="0" l="0" r="0" t="0"/>
          <a:stretch/>
        </p:blipFill>
        <p:spPr>
          <a:xfrm>
            <a:off x="4695930" y="1187945"/>
            <a:ext cx="4358150" cy="3699800"/>
          </a:xfrm>
          <a:prstGeom prst="rect">
            <a:avLst/>
          </a:prstGeom>
          <a:noFill/>
          <a:ln>
            <a:noFill/>
          </a:ln>
        </p:spPr>
      </p:pic>
      <p:sp>
        <p:nvSpPr>
          <p:cNvPr id="78" name="Google Shape;78;p11"/>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79" name="Google Shape;79;p11"/>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80" name="Google Shape;80;p11"/>
          <p:cNvSpPr txBox="1"/>
          <p:nvPr>
            <p:ph type="title"/>
          </p:nvPr>
        </p:nvSpPr>
        <p:spPr>
          <a:xfrm>
            <a:off x="1383400" y="1652525"/>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81" name="Google Shape;81;p11"/>
          <p:cNvPicPr preferRelativeResize="0"/>
          <p:nvPr/>
        </p:nvPicPr>
        <p:blipFill rotWithShape="1">
          <a:blip r:embed="rId3">
            <a:alphaModFix/>
          </a:blip>
          <a:srcRect b="0" l="0" r="0" t="0"/>
          <a:stretch/>
        </p:blipFill>
        <p:spPr>
          <a:xfrm>
            <a:off x="282249" y="310600"/>
            <a:ext cx="488925" cy="460625"/>
          </a:xfrm>
          <a:prstGeom prst="rect">
            <a:avLst/>
          </a:prstGeom>
          <a:noFill/>
          <a:ln>
            <a:noFill/>
          </a:ln>
        </p:spPr>
      </p:pic>
      <p:sp>
        <p:nvSpPr>
          <p:cNvPr id="82" name="Google Shape;82;p11"/>
          <p:cNvSpPr/>
          <p:nvPr>
            <p:ph idx="2" type="pic"/>
          </p:nvPr>
        </p:nvSpPr>
        <p:spPr>
          <a:xfrm>
            <a:off x="5295938" y="893725"/>
            <a:ext cx="2133600" cy="2451300"/>
          </a:xfrm>
          <a:prstGeom prst="rect">
            <a:avLst/>
          </a:prstGeom>
          <a:noFill/>
          <a:ln>
            <a:noFill/>
          </a:ln>
        </p:spPr>
      </p:sp>
      <p:sp>
        <p:nvSpPr>
          <p:cNvPr id="83" name="Google Shape;83;p11"/>
          <p:cNvSpPr/>
          <p:nvPr/>
        </p:nvSpPr>
        <p:spPr>
          <a:xfrm>
            <a:off x="7078325" y="2919475"/>
            <a:ext cx="1749000" cy="1666200"/>
          </a:xfrm>
          <a:prstGeom prst="ellipse">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p:cSld name="Blank_1_1">
    <p:bg>
      <p:bgPr>
        <a:solidFill>
          <a:srgbClr val="FFC466"/>
        </a:solidFill>
      </p:bgPr>
    </p:bg>
    <p:spTree>
      <p:nvGrpSpPr>
        <p:cNvPr id="84" name="Shape 84"/>
        <p:cNvGrpSpPr/>
        <p:nvPr/>
      </p:nvGrpSpPr>
      <p:grpSpPr>
        <a:xfrm>
          <a:off x="0" y="0"/>
          <a:ext cx="0" cy="0"/>
          <a:chOff x="0" y="0"/>
          <a:chExt cx="0" cy="0"/>
        </a:xfrm>
      </p:grpSpPr>
      <p:pic>
        <p:nvPicPr>
          <p:cNvPr id="85" name="Google Shape;85;p12"/>
          <p:cNvPicPr preferRelativeResize="0"/>
          <p:nvPr/>
        </p:nvPicPr>
        <p:blipFill rotWithShape="1">
          <a:blip r:embed="rId2">
            <a:alphaModFix/>
          </a:blip>
          <a:srcRect b="0" l="0" r="0" t="0"/>
          <a:stretch/>
        </p:blipFill>
        <p:spPr>
          <a:xfrm>
            <a:off x="1025300" y="2010650"/>
            <a:ext cx="2300650" cy="2327325"/>
          </a:xfrm>
          <a:prstGeom prst="rect">
            <a:avLst/>
          </a:prstGeom>
          <a:noFill/>
          <a:ln>
            <a:noFill/>
          </a:ln>
        </p:spPr>
      </p:pic>
      <p:pic>
        <p:nvPicPr>
          <p:cNvPr id="86" name="Google Shape;86;p12"/>
          <p:cNvPicPr preferRelativeResize="0"/>
          <p:nvPr/>
        </p:nvPicPr>
        <p:blipFill rotWithShape="1">
          <a:blip r:embed="rId3">
            <a:alphaModFix/>
          </a:blip>
          <a:srcRect b="0" l="0" r="0" t="0"/>
          <a:stretch/>
        </p:blipFill>
        <p:spPr>
          <a:xfrm>
            <a:off x="8282790" y="334012"/>
            <a:ext cx="506376" cy="477076"/>
          </a:xfrm>
          <a:prstGeom prst="rect">
            <a:avLst/>
          </a:prstGeom>
          <a:noFill/>
          <a:ln>
            <a:noFill/>
          </a:ln>
        </p:spPr>
      </p:pic>
      <p:sp>
        <p:nvSpPr>
          <p:cNvPr id="87" name="Google Shape;87;p12"/>
          <p:cNvSpPr txBox="1"/>
          <p:nvPr>
            <p:ph type="title"/>
          </p:nvPr>
        </p:nvSpPr>
        <p:spPr>
          <a:xfrm>
            <a:off x="4523200" y="1445950"/>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sp>
        <p:nvSpPr>
          <p:cNvPr id="88" name="Google Shape;88;p12"/>
          <p:cNvSpPr/>
          <p:nvPr>
            <p:ph idx="2" type="pic"/>
          </p:nvPr>
        </p:nvSpPr>
        <p:spPr>
          <a:xfrm>
            <a:off x="2045963" y="948825"/>
            <a:ext cx="2133600" cy="2451300"/>
          </a:xfrm>
          <a:prstGeom prst="rect">
            <a:avLst/>
          </a:prstGeom>
          <a:noFill/>
          <a:ln>
            <a:noFill/>
          </a:ln>
        </p:spPr>
      </p:sp>
      <p:pic>
        <p:nvPicPr>
          <p:cNvPr id="89" name="Google Shape;89;p12"/>
          <p:cNvPicPr preferRelativeResize="0"/>
          <p:nvPr/>
        </p:nvPicPr>
        <p:blipFill rotWithShape="1">
          <a:blip r:embed="rId4">
            <a:alphaModFix/>
          </a:blip>
          <a:srcRect b="0" l="0" r="0" t="0"/>
          <a:stretch/>
        </p:blipFill>
        <p:spPr>
          <a:xfrm>
            <a:off x="1941200" y="2751800"/>
            <a:ext cx="2238375" cy="22288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2">
  <p:cSld name="Blank_1_1_2">
    <p:bg>
      <p:bgPr>
        <a:solidFill>
          <a:srgbClr val="FFC466"/>
        </a:solidFill>
      </p:bgPr>
    </p:bg>
    <p:spTree>
      <p:nvGrpSpPr>
        <p:cNvPr id="90" name="Shape 90"/>
        <p:cNvGrpSpPr/>
        <p:nvPr/>
      </p:nvGrpSpPr>
      <p:grpSpPr>
        <a:xfrm>
          <a:off x="0" y="0"/>
          <a:ext cx="0" cy="0"/>
          <a:chOff x="0" y="0"/>
          <a:chExt cx="0" cy="0"/>
        </a:xfrm>
      </p:grpSpPr>
      <p:pic>
        <p:nvPicPr>
          <p:cNvPr id="91" name="Google Shape;91;p13"/>
          <p:cNvPicPr preferRelativeResize="0"/>
          <p:nvPr/>
        </p:nvPicPr>
        <p:blipFill rotWithShape="1">
          <a:blip r:embed="rId2">
            <a:alphaModFix/>
          </a:blip>
          <a:srcRect b="0" l="0" r="0" t="0"/>
          <a:stretch/>
        </p:blipFill>
        <p:spPr>
          <a:xfrm>
            <a:off x="373140" y="334012"/>
            <a:ext cx="506376" cy="477076"/>
          </a:xfrm>
          <a:prstGeom prst="rect">
            <a:avLst/>
          </a:prstGeom>
          <a:noFill/>
          <a:ln>
            <a:noFill/>
          </a:ln>
        </p:spPr>
      </p:pic>
      <p:sp>
        <p:nvSpPr>
          <p:cNvPr id="92" name="Google Shape;92;p13"/>
          <p:cNvSpPr txBox="1"/>
          <p:nvPr>
            <p:ph type="title"/>
          </p:nvPr>
        </p:nvSpPr>
        <p:spPr>
          <a:xfrm>
            <a:off x="246050" y="244050"/>
            <a:ext cx="7098600" cy="261660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Clr>
                <a:srgbClr val="F9623E"/>
              </a:buClr>
              <a:buSzPts val="3600"/>
              <a:buNone/>
              <a:defRPr>
                <a:solidFill>
                  <a:srgbClr val="F9623E"/>
                </a:solidFill>
                <a:latin typeface="Nunito"/>
                <a:ea typeface="Nunito"/>
                <a:cs typeface="Nunito"/>
                <a:sym typeface="Nunito"/>
              </a:defRPr>
            </a:lvl1pPr>
            <a:lvl2pPr lvl="1"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93" name="Google Shape;93;p13"/>
          <p:cNvPicPr preferRelativeResize="0"/>
          <p:nvPr/>
        </p:nvPicPr>
        <p:blipFill rotWithShape="1">
          <a:blip r:embed="rId3">
            <a:alphaModFix/>
          </a:blip>
          <a:srcRect b="0" l="0" r="0" t="0"/>
          <a:stretch/>
        </p:blipFill>
        <p:spPr>
          <a:xfrm>
            <a:off x="5480901" y="2957975"/>
            <a:ext cx="2760675" cy="1978050"/>
          </a:xfrm>
          <a:prstGeom prst="rect">
            <a:avLst/>
          </a:prstGeom>
          <a:noFill/>
          <a:ln>
            <a:noFill/>
          </a:ln>
        </p:spPr>
      </p:pic>
      <p:sp>
        <p:nvSpPr>
          <p:cNvPr id="94" name="Google Shape;94;p13"/>
          <p:cNvSpPr/>
          <p:nvPr>
            <p:ph idx="2" type="pic"/>
          </p:nvPr>
        </p:nvSpPr>
        <p:spPr>
          <a:xfrm>
            <a:off x="4922302" y="1204975"/>
            <a:ext cx="2499000" cy="2871300"/>
          </a:xfrm>
          <a:prstGeom prst="rect">
            <a:avLst/>
          </a:prstGeom>
          <a:noFill/>
          <a:ln cap="flat" cmpd="sng" w="28575">
            <a:solidFill>
              <a:srgbClr val="F9623E"/>
            </a:solidFill>
            <a:prstDash val="solid"/>
            <a:round/>
            <a:headEnd len="sm" w="sm" type="none"/>
            <a:tailEnd len="sm" w="sm" type="none"/>
          </a:ln>
        </p:spPr>
      </p:sp>
      <p:sp>
        <p:nvSpPr>
          <p:cNvPr id="95" name="Google Shape;95;p13"/>
          <p:cNvSpPr/>
          <p:nvPr/>
        </p:nvSpPr>
        <p:spPr>
          <a:xfrm>
            <a:off x="6721650" y="2579200"/>
            <a:ext cx="1281300" cy="1256100"/>
          </a:xfrm>
          <a:prstGeom prst="ellipse">
            <a:avLst/>
          </a:prstGeom>
          <a:solidFill>
            <a:srgbClr val="8FA1FF"/>
          </a:solidFill>
          <a:ln cap="flat" cmpd="sng" w="9525">
            <a:solidFill>
              <a:srgbClr val="8FA1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6" name="Google Shape;96;p13"/>
          <p:cNvPicPr preferRelativeResize="0"/>
          <p:nvPr/>
        </p:nvPicPr>
        <p:blipFill rotWithShape="1">
          <a:blip r:embed="rId4">
            <a:alphaModFix/>
          </a:blip>
          <a:srcRect b="0" l="0" r="0" t="0"/>
          <a:stretch/>
        </p:blipFill>
        <p:spPr>
          <a:xfrm>
            <a:off x="6528400" y="2957975"/>
            <a:ext cx="1986503" cy="1978050"/>
          </a:xfrm>
          <a:prstGeom prst="rect">
            <a:avLst/>
          </a:prstGeom>
          <a:noFill/>
          <a:ln>
            <a:noFill/>
          </a:ln>
        </p:spPr>
      </p:pic>
      <p:sp>
        <p:nvSpPr>
          <p:cNvPr id="97" name="Google Shape;97;p13"/>
          <p:cNvSpPr txBox="1"/>
          <p:nvPr>
            <p:ph idx="1" type="subTitle"/>
          </p:nvPr>
        </p:nvSpPr>
        <p:spPr>
          <a:xfrm>
            <a:off x="633475" y="1487275"/>
            <a:ext cx="3897300" cy="1005300"/>
          </a:xfrm>
          <a:prstGeom prst="rect">
            <a:avLst/>
          </a:prstGeom>
          <a:noFill/>
          <a:ln>
            <a:noFill/>
          </a:ln>
        </p:spPr>
        <p:txBody>
          <a:bodyPr anchorCtr="0" anchor="t" bIns="45700" lIns="91425" spcFirstLastPara="1" rIns="91425" wrap="square" tIns="45700">
            <a:noAutofit/>
          </a:bodyPr>
          <a:lstStyle>
            <a:lvl1pPr lvl="0" algn="l">
              <a:lnSpc>
                <a:spcPct val="100000"/>
              </a:lnSpc>
              <a:spcBef>
                <a:spcPts val="2000"/>
              </a:spcBef>
              <a:spcAft>
                <a:spcPts val="0"/>
              </a:spcAft>
              <a:buSzPts val="1500"/>
              <a:buNone/>
              <a:defRPr/>
            </a:lvl1pPr>
            <a:lvl2pPr lvl="1" algn="l">
              <a:lnSpc>
                <a:spcPct val="100000"/>
              </a:lnSpc>
              <a:spcBef>
                <a:spcPts val="600"/>
              </a:spcBef>
              <a:spcAft>
                <a:spcPts val="0"/>
              </a:spcAft>
              <a:buSzPts val="1350"/>
              <a:buNone/>
              <a:defRPr/>
            </a:lvl2pPr>
            <a:lvl3pPr lvl="2" algn="l">
              <a:lnSpc>
                <a:spcPct val="100000"/>
              </a:lnSpc>
              <a:spcBef>
                <a:spcPts val="600"/>
              </a:spcBef>
              <a:spcAft>
                <a:spcPts val="0"/>
              </a:spcAft>
              <a:buSzPts val="1350"/>
              <a:buNone/>
              <a:defRPr/>
            </a:lvl3pPr>
            <a:lvl4pPr lvl="3" algn="l">
              <a:lnSpc>
                <a:spcPct val="100000"/>
              </a:lnSpc>
              <a:spcBef>
                <a:spcPts val="600"/>
              </a:spcBef>
              <a:spcAft>
                <a:spcPts val="0"/>
              </a:spcAft>
              <a:buSzPts val="1350"/>
              <a:buNone/>
              <a:defRPr/>
            </a:lvl4pPr>
            <a:lvl5pPr lvl="4" algn="l">
              <a:lnSpc>
                <a:spcPct val="100000"/>
              </a:lnSpc>
              <a:spcBef>
                <a:spcPts val="600"/>
              </a:spcBef>
              <a:spcAft>
                <a:spcPts val="0"/>
              </a:spcAft>
              <a:buSzPts val="1350"/>
              <a:buNone/>
              <a:defRPr/>
            </a:lvl5pPr>
            <a:lvl6pPr lvl="5" algn="l">
              <a:lnSpc>
                <a:spcPct val="100000"/>
              </a:lnSpc>
              <a:spcBef>
                <a:spcPts val="360"/>
              </a:spcBef>
              <a:spcAft>
                <a:spcPts val="0"/>
              </a:spcAft>
              <a:buSzPts val="1350"/>
              <a:buNone/>
              <a:defRPr/>
            </a:lvl6pPr>
            <a:lvl7pPr lvl="6" algn="l">
              <a:lnSpc>
                <a:spcPct val="100000"/>
              </a:lnSpc>
              <a:spcBef>
                <a:spcPts val="360"/>
              </a:spcBef>
              <a:spcAft>
                <a:spcPts val="0"/>
              </a:spcAft>
              <a:buSzPts val="1350"/>
              <a:buNone/>
              <a:defRPr/>
            </a:lvl7pPr>
            <a:lvl8pPr lvl="7" algn="l">
              <a:lnSpc>
                <a:spcPct val="100000"/>
              </a:lnSpc>
              <a:spcBef>
                <a:spcPts val="360"/>
              </a:spcBef>
              <a:spcAft>
                <a:spcPts val="0"/>
              </a:spcAft>
              <a:buSzPts val="1350"/>
              <a:buNone/>
              <a:defRPr/>
            </a:lvl8pPr>
            <a:lvl9pPr lvl="8" algn="l">
              <a:lnSpc>
                <a:spcPct val="100000"/>
              </a:lnSpc>
              <a:spcBef>
                <a:spcPts val="360"/>
              </a:spcBef>
              <a:spcAft>
                <a:spcPts val="0"/>
              </a:spcAft>
              <a:buSzPts val="135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1">
  <p:cSld name="Blank_1_1_1_1">
    <p:bg>
      <p:bgPr>
        <a:solidFill>
          <a:srgbClr val="8FA1FF"/>
        </a:solidFill>
      </p:bgPr>
    </p:bg>
    <p:spTree>
      <p:nvGrpSpPr>
        <p:cNvPr id="98" name="Shape 98"/>
        <p:cNvGrpSpPr/>
        <p:nvPr/>
      </p:nvGrpSpPr>
      <p:grpSpPr>
        <a:xfrm>
          <a:off x="0" y="0"/>
          <a:ext cx="0" cy="0"/>
          <a:chOff x="0" y="0"/>
          <a:chExt cx="0" cy="0"/>
        </a:xfrm>
      </p:grpSpPr>
      <p:sp>
        <p:nvSpPr>
          <p:cNvPr id="99" name="Google Shape;99;p14"/>
          <p:cNvSpPr txBox="1"/>
          <p:nvPr>
            <p:ph type="title"/>
          </p:nvPr>
        </p:nvSpPr>
        <p:spPr>
          <a:xfrm>
            <a:off x="873075" y="226750"/>
            <a:ext cx="7134000" cy="12807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100" name="Google Shape;100;p14"/>
          <p:cNvPicPr preferRelativeResize="0"/>
          <p:nvPr/>
        </p:nvPicPr>
        <p:blipFill rotWithShape="1">
          <a:blip r:embed="rId2">
            <a:alphaModFix/>
          </a:blip>
          <a:srcRect b="0" l="0" r="0" t="0"/>
          <a:stretch/>
        </p:blipFill>
        <p:spPr>
          <a:xfrm>
            <a:off x="201702" y="302951"/>
            <a:ext cx="533800" cy="502649"/>
          </a:xfrm>
          <a:prstGeom prst="rect">
            <a:avLst/>
          </a:prstGeom>
          <a:noFill/>
          <a:ln>
            <a:noFill/>
          </a:ln>
        </p:spPr>
      </p:pic>
      <p:pic>
        <p:nvPicPr>
          <p:cNvPr id="101" name="Google Shape;101;p14"/>
          <p:cNvPicPr preferRelativeResize="0"/>
          <p:nvPr/>
        </p:nvPicPr>
        <p:blipFill rotWithShape="1">
          <a:blip r:embed="rId3">
            <a:alphaModFix/>
          </a:blip>
          <a:srcRect b="0" l="0" r="0" t="0"/>
          <a:stretch/>
        </p:blipFill>
        <p:spPr>
          <a:xfrm>
            <a:off x="5482850" y="1836375"/>
            <a:ext cx="2752881" cy="2616600"/>
          </a:xfrm>
          <a:prstGeom prst="rect">
            <a:avLst/>
          </a:prstGeom>
          <a:noFill/>
          <a:ln>
            <a:noFill/>
          </a:ln>
        </p:spPr>
      </p:pic>
      <p:sp>
        <p:nvSpPr>
          <p:cNvPr id="102" name="Google Shape;102;p14"/>
          <p:cNvSpPr/>
          <p:nvPr>
            <p:ph idx="2" type="pic"/>
          </p:nvPr>
        </p:nvSpPr>
        <p:spPr>
          <a:xfrm>
            <a:off x="4874975" y="919225"/>
            <a:ext cx="2809200" cy="2809200"/>
          </a:xfrm>
          <a:prstGeom prst="ellipse">
            <a:avLst/>
          </a:prstGeom>
          <a:noFill/>
          <a:ln cap="flat" cmpd="sng" w="19050">
            <a:solidFill>
              <a:srgbClr val="15006D"/>
            </a:solidFill>
            <a:prstDash val="solid"/>
            <a:round/>
            <a:headEnd len="sm" w="sm" type="none"/>
            <a:tailEnd len="sm" w="sm" type="none"/>
          </a:ln>
        </p:spPr>
      </p:sp>
      <p:sp>
        <p:nvSpPr>
          <p:cNvPr id="103" name="Google Shape;103;p14"/>
          <p:cNvSpPr txBox="1"/>
          <p:nvPr>
            <p:ph idx="1" type="subTitle"/>
          </p:nvPr>
        </p:nvSpPr>
        <p:spPr>
          <a:xfrm>
            <a:off x="633475" y="1487275"/>
            <a:ext cx="3897300" cy="1005300"/>
          </a:xfrm>
          <a:prstGeom prst="rect">
            <a:avLst/>
          </a:prstGeom>
          <a:noFill/>
          <a:ln>
            <a:noFill/>
          </a:ln>
        </p:spPr>
        <p:txBody>
          <a:bodyPr anchorCtr="0" anchor="t" bIns="45700" lIns="91425" spcFirstLastPara="1" rIns="91425" wrap="square" tIns="45700">
            <a:noAutofit/>
          </a:bodyPr>
          <a:lstStyle>
            <a:lvl1pPr lvl="0" algn="l">
              <a:lnSpc>
                <a:spcPct val="100000"/>
              </a:lnSpc>
              <a:spcBef>
                <a:spcPts val="2000"/>
              </a:spcBef>
              <a:spcAft>
                <a:spcPts val="0"/>
              </a:spcAft>
              <a:buSzPts val="1500"/>
              <a:buNone/>
              <a:defRPr/>
            </a:lvl1pPr>
            <a:lvl2pPr lvl="1" algn="l">
              <a:lnSpc>
                <a:spcPct val="100000"/>
              </a:lnSpc>
              <a:spcBef>
                <a:spcPts val="600"/>
              </a:spcBef>
              <a:spcAft>
                <a:spcPts val="0"/>
              </a:spcAft>
              <a:buSzPts val="1350"/>
              <a:buNone/>
              <a:defRPr/>
            </a:lvl2pPr>
            <a:lvl3pPr lvl="2" algn="l">
              <a:lnSpc>
                <a:spcPct val="100000"/>
              </a:lnSpc>
              <a:spcBef>
                <a:spcPts val="600"/>
              </a:spcBef>
              <a:spcAft>
                <a:spcPts val="0"/>
              </a:spcAft>
              <a:buSzPts val="1350"/>
              <a:buNone/>
              <a:defRPr/>
            </a:lvl3pPr>
            <a:lvl4pPr lvl="3" algn="l">
              <a:lnSpc>
                <a:spcPct val="100000"/>
              </a:lnSpc>
              <a:spcBef>
                <a:spcPts val="600"/>
              </a:spcBef>
              <a:spcAft>
                <a:spcPts val="0"/>
              </a:spcAft>
              <a:buSzPts val="1350"/>
              <a:buNone/>
              <a:defRPr/>
            </a:lvl4pPr>
            <a:lvl5pPr lvl="4" algn="l">
              <a:lnSpc>
                <a:spcPct val="100000"/>
              </a:lnSpc>
              <a:spcBef>
                <a:spcPts val="600"/>
              </a:spcBef>
              <a:spcAft>
                <a:spcPts val="0"/>
              </a:spcAft>
              <a:buSzPts val="1350"/>
              <a:buNone/>
              <a:defRPr/>
            </a:lvl5pPr>
            <a:lvl6pPr lvl="5" algn="l">
              <a:lnSpc>
                <a:spcPct val="100000"/>
              </a:lnSpc>
              <a:spcBef>
                <a:spcPts val="360"/>
              </a:spcBef>
              <a:spcAft>
                <a:spcPts val="0"/>
              </a:spcAft>
              <a:buSzPts val="1350"/>
              <a:buNone/>
              <a:defRPr/>
            </a:lvl6pPr>
            <a:lvl7pPr lvl="6" algn="l">
              <a:lnSpc>
                <a:spcPct val="100000"/>
              </a:lnSpc>
              <a:spcBef>
                <a:spcPts val="360"/>
              </a:spcBef>
              <a:spcAft>
                <a:spcPts val="0"/>
              </a:spcAft>
              <a:buSzPts val="1350"/>
              <a:buNone/>
              <a:defRPr/>
            </a:lvl7pPr>
            <a:lvl8pPr lvl="7" algn="l">
              <a:lnSpc>
                <a:spcPct val="100000"/>
              </a:lnSpc>
              <a:spcBef>
                <a:spcPts val="360"/>
              </a:spcBef>
              <a:spcAft>
                <a:spcPts val="0"/>
              </a:spcAft>
              <a:buSzPts val="1350"/>
              <a:buNone/>
              <a:defRPr/>
            </a:lvl8pPr>
            <a:lvl9pPr lvl="8" algn="l">
              <a:lnSpc>
                <a:spcPct val="100000"/>
              </a:lnSpc>
              <a:spcBef>
                <a:spcPts val="360"/>
              </a:spcBef>
              <a:spcAft>
                <a:spcPts val="0"/>
              </a:spcAft>
              <a:buSzPts val="1350"/>
              <a:buNone/>
              <a:defRPr/>
            </a:lvl9pPr>
          </a:lstStyle>
          <a:p/>
        </p:txBody>
      </p:sp>
      <p:pic>
        <p:nvPicPr>
          <p:cNvPr id="104" name="Google Shape;104;p14"/>
          <p:cNvPicPr preferRelativeResize="0"/>
          <p:nvPr/>
        </p:nvPicPr>
        <p:blipFill rotWithShape="1">
          <a:blip r:embed="rId4">
            <a:alphaModFix/>
          </a:blip>
          <a:srcRect b="0" l="0" r="0" t="0"/>
          <a:stretch/>
        </p:blipFill>
        <p:spPr>
          <a:xfrm rot="3325170">
            <a:off x="6638599" y="2352812"/>
            <a:ext cx="2264022" cy="19220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spTree>
      <p:nvGrpSpPr>
        <p:cNvPr id="105" name="Shape 105"/>
        <p:cNvGrpSpPr/>
        <p:nvPr/>
      </p:nvGrpSpPr>
      <p:grpSpPr>
        <a:xfrm>
          <a:off x="0" y="0"/>
          <a:ext cx="0" cy="0"/>
          <a:chOff x="0" y="0"/>
          <a:chExt cx="0" cy="0"/>
        </a:xfrm>
      </p:grpSpPr>
      <p:sp>
        <p:nvSpPr>
          <p:cNvPr id="106" name="Google Shape;106;p15"/>
          <p:cNvSpPr txBox="1"/>
          <p:nvPr>
            <p:ph type="title"/>
          </p:nvPr>
        </p:nvSpPr>
        <p:spPr>
          <a:xfrm>
            <a:off x="498474" y="3630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chemeClr val="accent1"/>
              </a:buClr>
              <a:buSzPts val="3600"/>
              <a:buFont typeface="Roboto Slab"/>
              <a:buNone/>
              <a:defRPr i="0" sz="3600" u="none" cap="none" strike="noStrike">
                <a:solidFill>
                  <a:schemeClr val="accent1"/>
                </a:solidFill>
                <a:latin typeface="Roboto Slab"/>
                <a:ea typeface="Roboto Slab"/>
                <a:cs typeface="Roboto Slab"/>
                <a:sym typeface="Roboto Slab"/>
              </a:defRPr>
            </a:lvl1pPr>
            <a:lvl2pPr lvl="1" algn="l">
              <a:lnSpc>
                <a:spcPct val="100000"/>
              </a:lnSpc>
              <a:spcBef>
                <a:spcPts val="0"/>
              </a:spcBef>
              <a:spcAft>
                <a:spcPts val="0"/>
              </a:spcAft>
              <a:buSzPts val="1400"/>
              <a:buFont typeface="Calibri"/>
              <a:buNone/>
              <a:defRPr sz="1800">
                <a:latin typeface="Calibri"/>
                <a:ea typeface="Calibri"/>
                <a:cs typeface="Calibri"/>
                <a:sym typeface="Calibri"/>
              </a:defRPr>
            </a:lvl2pPr>
            <a:lvl3pPr lvl="2" algn="l">
              <a:lnSpc>
                <a:spcPct val="100000"/>
              </a:lnSpc>
              <a:spcBef>
                <a:spcPts val="0"/>
              </a:spcBef>
              <a:spcAft>
                <a:spcPts val="0"/>
              </a:spcAft>
              <a:buSzPts val="1400"/>
              <a:buFont typeface="Calibri"/>
              <a:buNone/>
              <a:defRPr sz="1800">
                <a:latin typeface="Calibri"/>
                <a:ea typeface="Calibri"/>
                <a:cs typeface="Calibri"/>
                <a:sym typeface="Calibri"/>
              </a:defRPr>
            </a:lvl3pPr>
            <a:lvl4pPr lvl="3" algn="l">
              <a:lnSpc>
                <a:spcPct val="100000"/>
              </a:lnSpc>
              <a:spcBef>
                <a:spcPts val="0"/>
              </a:spcBef>
              <a:spcAft>
                <a:spcPts val="0"/>
              </a:spcAft>
              <a:buSzPts val="1400"/>
              <a:buFont typeface="Calibri"/>
              <a:buNone/>
              <a:defRPr sz="1800">
                <a:latin typeface="Calibri"/>
                <a:ea typeface="Calibri"/>
                <a:cs typeface="Calibri"/>
                <a:sym typeface="Calibri"/>
              </a:defRPr>
            </a:lvl4pPr>
            <a:lvl5pPr lvl="4" algn="l">
              <a:lnSpc>
                <a:spcPct val="100000"/>
              </a:lnSpc>
              <a:spcBef>
                <a:spcPts val="0"/>
              </a:spcBef>
              <a:spcAft>
                <a:spcPts val="0"/>
              </a:spcAft>
              <a:buSzPts val="1400"/>
              <a:buFont typeface="Calibri"/>
              <a:buNone/>
              <a:defRPr sz="1800">
                <a:latin typeface="Calibri"/>
                <a:ea typeface="Calibri"/>
                <a:cs typeface="Calibri"/>
                <a:sym typeface="Calibri"/>
              </a:defRPr>
            </a:lvl5pPr>
            <a:lvl6pPr lvl="5" algn="l">
              <a:lnSpc>
                <a:spcPct val="100000"/>
              </a:lnSpc>
              <a:spcBef>
                <a:spcPts val="0"/>
              </a:spcBef>
              <a:spcAft>
                <a:spcPts val="0"/>
              </a:spcAft>
              <a:buSzPts val="1400"/>
              <a:buFont typeface="Calibri"/>
              <a:buNone/>
              <a:defRPr sz="1800">
                <a:latin typeface="Calibri"/>
                <a:ea typeface="Calibri"/>
                <a:cs typeface="Calibri"/>
                <a:sym typeface="Calibri"/>
              </a:defRPr>
            </a:lvl6pPr>
            <a:lvl7pPr lvl="6" algn="l">
              <a:lnSpc>
                <a:spcPct val="100000"/>
              </a:lnSpc>
              <a:spcBef>
                <a:spcPts val="0"/>
              </a:spcBef>
              <a:spcAft>
                <a:spcPts val="0"/>
              </a:spcAft>
              <a:buSzPts val="1400"/>
              <a:buFont typeface="Calibri"/>
              <a:buNone/>
              <a:defRPr sz="1800">
                <a:latin typeface="Calibri"/>
                <a:ea typeface="Calibri"/>
                <a:cs typeface="Calibri"/>
                <a:sym typeface="Calibri"/>
              </a:defRPr>
            </a:lvl7pPr>
            <a:lvl8pPr lvl="7" algn="l">
              <a:lnSpc>
                <a:spcPct val="100000"/>
              </a:lnSpc>
              <a:spcBef>
                <a:spcPts val="0"/>
              </a:spcBef>
              <a:spcAft>
                <a:spcPts val="0"/>
              </a:spcAft>
              <a:buSzPts val="1400"/>
              <a:buFont typeface="Calibri"/>
              <a:buNone/>
              <a:defRPr sz="1800">
                <a:latin typeface="Calibri"/>
                <a:ea typeface="Calibri"/>
                <a:cs typeface="Calibri"/>
                <a:sym typeface="Calibri"/>
              </a:defRPr>
            </a:lvl8pPr>
            <a:lvl9pPr lvl="8" algn="l">
              <a:lnSpc>
                <a:spcPct val="100000"/>
              </a:lnSpc>
              <a:spcBef>
                <a:spcPts val="0"/>
              </a:spcBef>
              <a:spcAft>
                <a:spcPts val="0"/>
              </a:spcAft>
              <a:buSzPts val="1400"/>
              <a:buFont typeface="Calibri"/>
              <a:buNone/>
              <a:defRPr sz="1800">
                <a:latin typeface="Calibri"/>
                <a:ea typeface="Calibri"/>
                <a:cs typeface="Calibri"/>
                <a:sym typeface="Calibri"/>
              </a:defRPr>
            </a:lvl9pPr>
          </a:lstStyle>
          <a:p/>
        </p:txBody>
      </p:sp>
      <p:sp>
        <p:nvSpPr>
          <p:cNvPr id="107" name="Google Shape;107;p15"/>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Font typeface="Noto Sans Symbols"/>
              <a:buChar char="■"/>
              <a:defRPr b="0" i="0" sz="2000" u="none" cap="none" strike="noStrike">
                <a:solidFill>
                  <a:srgbClr val="595959"/>
                </a:solidFill>
                <a:latin typeface="Lato"/>
                <a:ea typeface="Lato"/>
                <a:cs typeface="Lato"/>
                <a:sym typeface="Lato"/>
              </a:defRPr>
            </a:lvl1pPr>
            <a:lvl2pPr indent="-314325" lvl="1" marL="914400" marR="0" algn="l">
              <a:lnSpc>
                <a:spcPct val="100000"/>
              </a:lnSpc>
              <a:spcBef>
                <a:spcPts val="600"/>
              </a:spcBef>
              <a:spcAft>
                <a:spcPts val="0"/>
              </a:spcAft>
              <a:buClr>
                <a:srgbClr val="ABD6E2"/>
              </a:buClr>
              <a:buSzPts val="1350"/>
              <a:buFont typeface="Noto Sans Symbols"/>
              <a:buChar char="■"/>
              <a:defRPr b="0" i="0" sz="1800" u="none" cap="none" strike="noStrike">
                <a:solidFill>
                  <a:srgbClr val="595959"/>
                </a:solidFill>
                <a:latin typeface="Lato"/>
                <a:ea typeface="Lato"/>
                <a:cs typeface="Lato"/>
                <a:sym typeface="Lato"/>
              </a:defRPr>
            </a:lvl2pPr>
            <a:lvl3pPr indent="-314325" lvl="2" marL="1371600" marR="0" algn="l">
              <a:lnSpc>
                <a:spcPct val="100000"/>
              </a:lnSpc>
              <a:spcBef>
                <a:spcPts val="600"/>
              </a:spcBef>
              <a:spcAft>
                <a:spcPts val="0"/>
              </a:spcAft>
              <a:buClr>
                <a:schemeClr val="accent1"/>
              </a:buClr>
              <a:buSzPts val="1350"/>
              <a:buFont typeface="Noto Sans Symbols"/>
              <a:buChar char="■"/>
              <a:defRPr b="0" i="0" sz="1800" u="none" cap="none" strike="noStrike">
                <a:solidFill>
                  <a:srgbClr val="595959"/>
                </a:solidFill>
                <a:latin typeface="Lato"/>
                <a:ea typeface="Lato"/>
                <a:cs typeface="Lato"/>
                <a:sym typeface="Lato"/>
              </a:defRPr>
            </a:lvl3pPr>
            <a:lvl4pPr indent="-314325" lvl="3" marL="1828800" marR="0" algn="l">
              <a:lnSpc>
                <a:spcPct val="100000"/>
              </a:lnSpc>
              <a:spcBef>
                <a:spcPts val="600"/>
              </a:spcBef>
              <a:spcAft>
                <a:spcPts val="0"/>
              </a:spcAft>
              <a:buClr>
                <a:srgbClr val="ABD6E2"/>
              </a:buClr>
              <a:buSzPts val="1350"/>
              <a:buFont typeface="Noto Sans Symbols"/>
              <a:buChar char="■"/>
              <a:defRPr b="0" i="0" sz="1800" u="none" cap="none" strike="noStrike">
                <a:solidFill>
                  <a:srgbClr val="595959"/>
                </a:solidFill>
                <a:latin typeface="Lato"/>
                <a:ea typeface="Lato"/>
                <a:cs typeface="Lato"/>
                <a:sym typeface="Lato"/>
              </a:defRPr>
            </a:lvl4pPr>
            <a:lvl5pPr indent="-314325" lvl="4" marL="2286000" marR="0" algn="l">
              <a:lnSpc>
                <a:spcPct val="100000"/>
              </a:lnSpc>
              <a:spcBef>
                <a:spcPts val="600"/>
              </a:spcBef>
              <a:spcAft>
                <a:spcPts val="0"/>
              </a:spcAft>
              <a:buClr>
                <a:schemeClr val="accent1"/>
              </a:buClr>
              <a:buSzPts val="1350"/>
              <a:buFont typeface="Noto Sans Symbols"/>
              <a:buChar char="■"/>
              <a:defRPr b="0" i="0" sz="1800" u="none" cap="none" strike="noStrike">
                <a:solidFill>
                  <a:srgbClr val="595959"/>
                </a:solidFill>
                <a:latin typeface="Lato"/>
                <a:ea typeface="Lato"/>
                <a:cs typeface="Lato"/>
                <a:sym typeface="Lato"/>
              </a:defRPr>
            </a:lvl5pPr>
            <a:lvl6pPr indent="-314325" lvl="5" marL="2743200" marR="0" algn="l">
              <a:lnSpc>
                <a:spcPct val="100000"/>
              </a:lnSpc>
              <a:spcBef>
                <a:spcPts val="360"/>
              </a:spcBef>
              <a:spcAft>
                <a:spcPts val="0"/>
              </a:spcAft>
              <a:buClr>
                <a:srgbClr val="ABD6E2"/>
              </a:buClr>
              <a:buSzPts val="1350"/>
              <a:buFont typeface="Noto Sans Symbols"/>
              <a:buChar char="■"/>
              <a:defRPr b="0" i="0" sz="1800" u="none" cap="none" strike="noStrike">
                <a:solidFill>
                  <a:srgbClr val="595959"/>
                </a:solidFill>
                <a:latin typeface="Rockwell"/>
                <a:ea typeface="Rockwell"/>
                <a:cs typeface="Rockwell"/>
                <a:sym typeface="Rockwell"/>
              </a:defRPr>
            </a:lvl6pPr>
            <a:lvl7pPr indent="-314325" lvl="6" marL="3200400" marR="0" algn="l">
              <a:lnSpc>
                <a:spcPct val="100000"/>
              </a:lnSpc>
              <a:spcBef>
                <a:spcPts val="360"/>
              </a:spcBef>
              <a:spcAft>
                <a:spcPts val="0"/>
              </a:spcAft>
              <a:buClr>
                <a:schemeClr val="accent1"/>
              </a:buClr>
              <a:buSzPts val="1350"/>
              <a:buFont typeface="Noto Sans Symbols"/>
              <a:buChar char="■"/>
              <a:defRPr b="0" i="0" sz="1800" u="none" cap="none" strike="noStrike">
                <a:solidFill>
                  <a:srgbClr val="595959"/>
                </a:solidFill>
                <a:latin typeface="Rockwell"/>
                <a:ea typeface="Rockwell"/>
                <a:cs typeface="Rockwell"/>
                <a:sym typeface="Rockwell"/>
              </a:defRPr>
            </a:lvl7pPr>
            <a:lvl8pPr indent="-314325" lvl="7" marL="3657600" marR="0" algn="l">
              <a:lnSpc>
                <a:spcPct val="100000"/>
              </a:lnSpc>
              <a:spcBef>
                <a:spcPts val="360"/>
              </a:spcBef>
              <a:spcAft>
                <a:spcPts val="0"/>
              </a:spcAft>
              <a:buClr>
                <a:srgbClr val="ABD6E2"/>
              </a:buClr>
              <a:buSzPts val="1350"/>
              <a:buFont typeface="Noto Sans Symbols"/>
              <a:buChar char="■"/>
              <a:defRPr b="0" i="0" sz="1800" u="none" cap="none" strike="noStrike">
                <a:solidFill>
                  <a:srgbClr val="595959"/>
                </a:solidFill>
                <a:latin typeface="Rockwell"/>
                <a:ea typeface="Rockwell"/>
                <a:cs typeface="Rockwell"/>
                <a:sym typeface="Rockwell"/>
              </a:defRPr>
            </a:lvl8pPr>
            <a:lvl9pPr indent="-314325" lvl="8" marL="4114800" marR="0" algn="l">
              <a:lnSpc>
                <a:spcPct val="100000"/>
              </a:lnSpc>
              <a:spcBef>
                <a:spcPts val="360"/>
              </a:spcBef>
              <a:spcAft>
                <a:spcPts val="0"/>
              </a:spcAft>
              <a:buClr>
                <a:schemeClr val="accent1"/>
              </a:buClr>
              <a:buSzPts val="1350"/>
              <a:buFont typeface="Noto Sans Symbols"/>
              <a:buChar char="■"/>
              <a:defRPr b="0" i="0" sz="1800" u="none" cap="none" strike="noStrike">
                <a:solidFill>
                  <a:srgbClr val="595959"/>
                </a:solidFill>
                <a:latin typeface="Rockwell"/>
                <a:ea typeface="Rockwell"/>
                <a:cs typeface="Rockwell"/>
                <a:sym typeface="Rockwell"/>
              </a:defRPr>
            </a:lvl9pPr>
          </a:lstStyle>
          <a:p/>
        </p:txBody>
      </p:sp>
      <p:sp>
        <p:nvSpPr>
          <p:cNvPr id="108" name="Google Shape;108;p15"/>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09" name="Google Shape;109;p15"/>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0" name="Google Shape;110;p15"/>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111" name="Google Shape;111;p15"/>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2" name="Google Shape;112;p15"/>
          <p:cNvPicPr preferRelativeResize="0"/>
          <p:nvPr/>
        </p:nvPicPr>
        <p:blipFill rotWithShape="1">
          <a:blip r:embed="rId2">
            <a:alphaModFix/>
          </a:blip>
          <a:srcRect b="0" l="0" r="0" t="0"/>
          <a:stretch/>
        </p:blipFill>
        <p:spPr>
          <a:xfrm>
            <a:off x="6517134" y="4205334"/>
            <a:ext cx="2411723" cy="761455"/>
          </a:xfrm>
          <a:prstGeom prst="rect">
            <a:avLst/>
          </a:prstGeom>
          <a:noFill/>
          <a:ln>
            <a:noFill/>
          </a:ln>
        </p:spPr>
      </p:pic>
      <p:sp>
        <p:nvSpPr>
          <p:cNvPr id="113" name="Google Shape;113;p15"/>
          <p:cNvSpPr/>
          <p:nvPr/>
        </p:nvSpPr>
        <p:spPr>
          <a:xfrm rot="5400000">
            <a:off x="3395250" y="1782225"/>
            <a:ext cx="36300" cy="58584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Blank_3">
    <p:spTree>
      <p:nvGrpSpPr>
        <p:cNvPr id="114" name="Shape 114"/>
        <p:cNvGrpSpPr/>
        <p:nvPr/>
      </p:nvGrpSpPr>
      <p:grpSpPr>
        <a:xfrm>
          <a:off x="0" y="0"/>
          <a:ext cx="0" cy="0"/>
          <a:chOff x="0" y="0"/>
          <a:chExt cx="0" cy="0"/>
        </a:xfrm>
      </p:grpSpPr>
      <p:sp>
        <p:nvSpPr>
          <p:cNvPr id="115" name="Google Shape;115;p16"/>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6" name="Google Shape;116;p16"/>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Blank_4">
    <p:spTree>
      <p:nvGrpSpPr>
        <p:cNvPr id="117" name="Shape 117"/>
        <p:cNvGrpSpPr/>
        <p:nvPr/>
      </p:nvGrpSpPr>
      <p:grpSpPr>
        <a:xfrm>
          <a:off x="0" y="0"/>
          <a:ext cx="0" cy="0"/>
          <a:chOff x="0" y="0"/>
          <a:chExt cx="0" cy="0"/>
        </a:xfrm>
      </p:grpSpPr>
      <p:sp>
        <p:nvSpPr>
          <p:cNvPr id="118" name="Google Shape;118;p17"/>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9" name="Google Shape;119;p17"/>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pic>
        <p:nvPicPr>
          <p:cNvPr id="120" name="Google Shape;120;p17"/>
          <p:cNvPicPr preferRelativeResize="0"/>
          <p:nvPr/>
        </p:nvPicPr>
        <p:blipFill rotWithShape="1">
          <a:blip r:embed="rId2">
            <a:alphaModFix/>
          </a:blip>
          <a:srcRect b="0" l="0" r="0" t="0"/>
          <a:stretch/>
        </p:blipFill>
        <p:spPr>
          <a:xfrm>
            <a:off x="311690" y="416638"/>
            <a:ext cx="506376" cy="47707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5">
  <p:cSld name="Blank_5">
    <p:spTree>
      <p:nvGrpSpPr>
        <p:cNvPr id="121" name="Shape 121"/>
        <p:cNvGrpSpPr/>
        <p:nvPr/>
      </p:nvGrpSpPr>
      <p:grpSpPr>
        <a:xfrm>
          <a:off x="0" y="0"/>
          <a:ext cx="0" cy="0"/>
          <a:chOff x="0" y="0"/>
          <a:chExt cx="0" cy="0"/>
        </a:xfrm>
      </p:grpSpPr>
      <p:sp>
        <p:nvSpPr>
          <p:cNvPr id="122" name="Google Shape;122;p18"/>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23" name="Google Shape;123;p18"/>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98474" y="3630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F9623E"/>
              </a:buClr>
              <a:buSzPts val="3600"/>
              <a:buFont typeface="Quicksand"/>
              <a:buNone/>
              <a:defRPr b="1" i="0" sz="3600" u="none" cap="none" strike="noStrike">
                <a:solidFill>
                  <a:srgbClr val="F9623E"/>
                </a:solidFill>
                <a:latin typeface="Quicksand"/>
                <a:ea typeface="Quicksand"/>
                <a:cs typeface="Quicksand"/>
                <a:sym typeface="Quicksan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Font typeface="Nunito"/>
              <a:buChar char="■"/>
              <a:defRPr b="0" i="0" sz="2000" u="none" cap="none" strike="noStrike">
                <a:solidFill>
                  <a:srgbClr val="595959"/>
                </a:solidFill>
                <a:latin typeface="Nunito"/>
                <a:ea typeface="Nunito"/>
                <a:cs typeface="Nunito"/>
                <a:sym typeface="Nunito"/>
              </a:defRPr>
            </a:lvl1pPr>
            <a:lvl2pPr indent="-314325" lvl="1" marL="914400" marR="0" rtl="0" algn="l">
              <a:lnSpc>
                <a:spcPct val="100000"/>
              </a:lnSpc>
              <a:spcBef>
                <a:spcPts val="60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2pPr>
            <a:lvl3pPr indent="-314325" lvl="2" marL="1371600" marR="0" rtl="0" algn="l">
              <a:lnSpc>
                <a:spcPct val="100000"/>
              </a:lnSpc>
              <a:spcBef>
                <a:spcPts val="60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3pPr>
            <a:lvl4pPr indent="-314325" lvl="3" marL="1828800" marR="0" rtl="0" algn="l">
              <a:lnSpc>
                <a:spcPct val="100000"/>
              </a:lnSpc>
              <a:spcBef>
                <a:spcPts val="60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4pPr>
            <a:lvl5pPr indent="-314325" lvl="4" marL="2286000" marR="0" rtl="0" algn="l">
              <a:lnSpc>
                <a:spcPct val="100000"/>
              </a:lnSpc>
              <a:spcBef>
                <a:spcPts val="60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5pPr>
            <a:lvl6pPr indent="-314325" lvl="5" marL="2743200" marR="0" rtl="0" algn="l">
              <a:lnSpc>
                <a:spcPct val="100000"/>
              </a:lnSpc>
              <a:spcBef>
                <a:spcPts val="36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6pPr>
            <a:lvl7pPr indent="-314325" lvl="6" marL="3200400" marR="0" rtl="0" algn="l">
              <a:lnSpc>
                <a:spcPct val="100000"/>
              </a:lnSpc>
              <a:spcBef>
                <a:spcPts val="36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7pPr>
            <a:lvl8pPr indent="-314325" lvl="7" marL="3657600" marR="0" rtl="0" algn="l">
              <a:lnSpc>
                <a:spcPct val="100000"/>
              </a:lnSpc>
              <a:spcBef>
                <a:spcPts val="36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8pPr>
            <a:lvl9pPr indent="-314325" lvl="8" marL="4114800" marR="0" rtl="0" algn="l">
              <a:lnSpc>
                <a:spcPct val="100000"/>
              </a:lnSpc>
              <a:spcBef>
                <a:spcPts val="36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9pPr>
          </a:lstStyle>
          <a:p/>
        </p:txBody>
      </p:sp>
      <p:sp>
        <p:nvSpPr>
          <p:cNvPr id="8" name="Google Shape;8;p1"/>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1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9" name="Google Shape;9;p1"/>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10" name="Google Shape;10;p1"/>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smhp.psych.ucla.edu/pdfdocs/testanx.pdf" TargetMode="External"/><Relationship Id="rId4" Type="http://schemas.openxmlformats.org/officeDocument/2006/relationships/hyperlink" Target="https://psychcentral.com/lib/parental-pressure-and-kids-mental-health#causes" TargetMode="External"/><Relationship Id="rId5"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43D0"/>
        </a:solidFill>
      </p:bgPr>
    </p:bg>
    <p:spTree>
      <p:nvGrpSpPr>
        <p:cNvPr id="127" name="Shape 127"/>
        <p:cNvGrpSpPr/>
        <p:nvPr/>
      </p:nvGrpSpPr>
      <p:grpSpPr>
        <a:xfrm>
          <a:off x="0" y="0"/>
          <a:ext cx="0" cy="0"/>
          <a:chOff x="0" y="0"/>
          <a:chExt cx="0" cy="0"/>
        </a:xfrm>
      </p:grpSpPr>
      <p:sp>
        <p:nvSpPr>
          <p:cNvPr id="128" name="Google Shape;128;p19"/>
          <p:cNvSpPr/>
          <p:nvPr/>
        </p:nvSpPr>
        <p:spPr>
          <a:xfrm>
            <a:off x="7642375" y="1439525"/>
            <a:ext cx="1431600" cy="1488000"/>
          </a:xfrm>
          <a:prstGeom prst="rect">
            <a:avLst/>
          </a:prstGeom>
          <a:solidFill>
            <a:srgbClr val="3843D0"/>
          </a:solidFill>
          <a:ln cap="flat" cmpd="sng" w="9525">
            <a:solidFill>
              <a:srgbClr val="3843D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9" name="Google Shape;129;p19"/>
          <p:cNvPicPr preferRelativeResize="0"/>
          <p:nvPr/>
        </p:nvPicPr>
        <p:blipFill rotWithShape="1">
          <a:blip r:embed="rId3">
            <a:alphaModFix/>
          </a:blip>
          <a:srcRect b="0" l="0" r="0" t="0"/>
          <a:stretch/>
        </p:blipFill>
        <p:spPr>
          <a:xfrm>
            <a:off x="367775" y="304800"/>
            <a:ext cx="2151798" cy="550575"/>
          </a:xfrm>
          <a:prstGeom prst="rect">
            <a:avLst/>
          </a:prstGeom>
          <a:noFill/>
          <a:ln>
            <a:noFill/>
          </a:ln>
        </p:spPr>
      </p:pic>
      <p:sp>
        <p:nvSpPr>
          <p:cNvPr id="130" name="Google Shape;130;p19"/>
          <p:cNvSpPr txBox="1"/>
          <p:nvPr>
            <p:ph type="title"/>
          </p:nvPr>
        </p:nvSpPr>
        <p:spPr>
          <a:xfrm>
            <a:off x="-431300" y="304800"/>
            <a:ext cx="10269900" cy="1560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3600"/>
              <a:buNone/>
            </a:pPr>
            <a:r>
              <a:rPr lang="en-US" sz="6400">
                <a:solidFill>
                  <a:schemeClr val="lt1"/>
                </a:solidFill>
              </a:rPr>
              <a:t>Why am I </a:t>
            </a:r>
            <a:endParaRPr sz="6400">
              <a:solidFill>
                <a:schemeClr val="lt1"/>
              </a:solidFill>
            </a:endParaRPr>
          </a:p>
          <a:p>
            <a:pPr indent="0" lvl="0" marL="0" rtl="0" algn="ctr">
              <a:lnSpc>
                <a:spcPct val="100000"/>
              </a:lnSpc>
              <a:spcBef>
                <a:spcPts val="0"/>
              </a:spcBef>
              <a:spcAft>
                <a:spcPts val="0"/>
              </a:spcAft>
              <a:buSzPts val="3600"/>
              <a:buNone/>
            </a:pPr>
            <a:r>
              <a:rPr lang="en-US" sz="6400">
                <a:solidFill>
                  <a:schemeClr val="lt1"/>
                </a:solidFill>
              </a:rPr>
              <a:t>scared of exams?</a:t>
            </a:r>
            <a:endParaRPr sz="9200">
              <a:solidFill>
                <a:schemeClr val="lt1"/>
              </a:solidFill>
            </a:endParaRPr>
          </a:p>
        </p:txBody>
      </p:sp>
      <p:pic>
        <p:nvPicPr>
          <p:cNvPr id="131" name="Google Shape;131;p19"/>
          <p:cNvPicPr preferRelativeResize="0"/>
          <p:nvPr/>
        </p:nvPicPr>
        <p:blipFill>
          <a:blip r:embed="rId4">
            <a:alphaModFix/>
          </a:blip>
          <a:stretch>
            <a:fillRect/>
          </a:stretch>
        </p:blipFill>
        <p:spPr>
          <a:xfrm>
            <a:off x="3084150" y="2340450"/>
            <a:ext cx="2752750" cy="2741025"/>
          </a:xfrm>
          <a:prstGeom prst="rect">
            <a:avLst/>
          </a:prstGeom>
          <a:noFill/>
          <a:ln>
            <a:noFill/>
          </a:ln>
        </p:spPr>
      </p:pic>
      <p:pic>
        <p:nvPicPr>
          <p:cNvPr id="132" name="Google Shape;132;p19"/>
          <p:cNvPicPr preferRelativeResize="0"/>
          <p:nvPr/>
        </p:nvPicPr>
        <p:blipFill>
          <a:blip r:embed="rId5">
            <a:alphaModFix/>
          </a:blip>
          <a:stretch>
            <a:fillRect/>
          </a:stretch>
        </p:blipFill>
        <p:spPr>
          <a:xfrm>
            <a:off x="3091925" y="2340449"/>
            <a:ext cx="2960148" cy="29601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3600"/>
              <a:buNone/>
            </a:pPr>
            <a:r>
              <a:rPr lang="en-US">
                <a:solidFill>
                  <a:schemeClr val="lt1"/>
                </a:solidFill>
              </a:rPr>
              <a:t>Hand model of the brain </a:t>
            </a:r>
            <a:endParaRPr>
              <a:solidFill>
                <a:schemeClr val="lt1"/>
              </a:solidFill>
            </a:endParaRPr>
          </a:p>
        </p:txBody>
      </p:sp>
      <p:pic>
        <p:nvPicPr>
          <p:cNvPr id="138" name="Google Shape;138;p20"/>
          <p:cNvPicPr preferRelativeResize="0"/>
          <p:nvPr/>
        </p:nvPicPr>
        <p:blipFill rotWithShape="1">
          <a:blip r:embed="rId3">
            <a:alphaModFix/>
          </a:blip>
          <a:srcRect b="0" l="0" r="0" t="0"/>
          <a:stretch/>
        </p:blipFill>
        <p:spPr>
          <a:xfrm>
            <a:off x="8325915" y="381138"/>
            <a:ext cx="506376" cy="477076"/>
          </a:xfrm>
          <a:prstGeom prst="rect">
            <a:avLst/>
          </a:prstGeom>
          <a:noFill/>
          <a:ln>
            <a:noFill/>
          </a:ln>
        </p:spPr>
      </p:pic>
      <p:sp>
        <p:nvSpPr>
          <p:cNvPr id="139" name="Google Shape;139;p20"/>
          <p:cNvSpPr txBox="1"/>
          <p:nvPr/>
        </p:nvSpPr>
        <p:spPr>
          <a:xfrm>
            <a:off x="311700" y="361925"/>
            <a:ext cx="78333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rgbClr val="15006D"/>
                </a:solidFill>
                <a:latin typeface="Nunito"/>
                <a:ea typeface="Nunito"/>
                <a:cs typeface="Nunito"/>
                <a:sym typeface="Nunito"/>
              </a:rPr>
              <a:t>The science behind test anxiety</a:t>
            </a:r>
            <a:endParaRPr b="1" i="0" sz="3600" u="none" cap="none" strike="noStrike">
              <a:solidFill>
                <a:srgbClr val="15006D"/>
              </a:solidFill>
              <a:latin typeface="Nunito"/>
              <a:ea typeface="Nunito"/>
              <a:cs typeface="Nunito"/>
              <a:sym typeface="Nunito"/>
            </a:endParaRPr>
          </a:p>
        </p:txBody>
      </p:sp>
      <p:sp>
        <p:nvSpPr>
          <p:cNvPr id="140" name="Google Shape;140;p20"/>
          <p:cNvSpPr txBox="1"/>
          <p:nvPr/>
        </p:nvSpPr>
        <p:spPr>
          <a:xfrm>
            <a:off x="4377375" y="1428175"/>
            <a:ext cx="4297200" cy="3509400"/>
          </a:xfrm>
          <a:prstGeom prst="rect">
            <a:avLst/>
          </a:prstGeom>
          <a:solidFill>
            <a:schemeClr val="lt1"/>
          </a:solidFill>
          <a:ln>
            <a:noFill/>
          </a:ln>
        </p:spPr>
        <p:txBody>
          <a:bodyPr anchorCtr="0" anchor="t" bIns="91425" lIns="91425" spcFirstLastPara="1" rIns="91425" wrap="square" tIns="91425">
            <a:spAutoFit/>
          </a:bodyPr>
          <a:lstStyle/>
          <a:p>
            <a:pPr indent="-342900" lvl="0" marL="457200" marR="0" rtl="0" algn="l">
              <a:lnSpc>
                <a:spcPct val="100000"/>
              </a:lnSpc>
              <a:spcBef>
                <a:spcPts val="0"/>
              </a:spcBef>
              <a:spcAft>
                <a:spcPts val="0"/>
              </a:spcAft>
              <a:buClr>
                <a:srgbClr val="15006D"/>
              </a:buClr>
              <a:buSzPts val="1800"/>
              <a:buFont typeface="Nunito"/>
              <a:buChar char="●"/>
            </a:pPr>
            <a:r>
              <a:rPr lang="en-US" sz="1800">
                <a:solidFill>
                  <a:srgbClr val="15006D"/>
                </a:solidFill>
                <a:latin typeface="Nunito"/>
                <a:ea typeface="Nunito"/>
                <a:cs typeface="Nunito"/>
                <a:sym typeface="Nunito"/>
              </a:rPr>
              <a:t>Your brain has different parts that work together when you feel anxious. </a:t>
            </a:r>
            <a:endParaRPr sz="1800">
              <a:solidFill>
                <a:srgbClr val="15006D"/>
              </a:solidFill>
              <a:latin typeface="Nunito"/>
              <a:ea typeface="Nunito"/>
              <a:cs typeface="Nunito"/>
              <a:sym typeface="Nunito"/>
            </a:endParaRPr>
          </a:p>
          <a:p>
            <a:pPr indent="-342900" lvl="0" marL="457200" marR="0" rtl="0" algn="l">
              <a:lnSpc>
                <a:spcPct val="100000"/>
              </a:lnSpc>
              <a:spcBef>
                <a:spcPts val="0"/>
              </a:spcBef>
              <a:spcAft>
                <a:spcPts val="0"/>
              </a:spcAft>
              <a:buClr>
                <a:srgbClr val="15006D"/>
              </a:buClr>
              <a:buSzPts val="1800"/>
              <a:buFont typeface="Nunito"/>
              <a:buChar char="●"/>
            </a:pPr>
            <a:r>
              <a:rPr lang="en-US" sz="1800">
                <a:solidFill>
                  <a:srgbClr val="15006D"/>
                </a:solidFill>
                <a:latin typeface="Nunito"/>
                <a:ea typeface="Nunito"/>
                <a:cs typeface="Nunito"/>
                <a:sym typeface="Nunito"/>
              </a:rPr>
              <a:t>The </a:t>
            </a:r>
            <a:r>
              <a:rPr b="1" lang="en-US" sz="1800">
                <a:solidFill>
                  <a:srgbClr val="15006D"/>
                </a:solidFill>
                <a:latin typeface="Nunito"/>
                <a:ea typeface="Nunito"/>
                <a:cs typeface="Nunito"/>
                <a:sym typeface="Nunito"/>
              </a:rPr>
              <a:t>amygdala</a:t>
            </a:r>
            <a:r>
              <a:rPr lang="en-US" sz="1800">
                <a:solidFill>
                  <a:srgbClr val="15006D"/>
                </a:solidFill>
                <a:latin typeface="Nunito"/>
                <a:ea typeface="Nunito"/>
                <a:cs typeface="Nunito"/>
                <a:sym typeface="Nunito"/>
              </a:rPr>
              <a:t> gives anxiety its strong emotional feeling, while the </a:t>
            </a:r>
            <a:r>
              <a:rPr b="1" lang="en-US" sz="1800">
                <a:solidFill>
                  <a:srgbClr val="15006D"/>
                </a:solidFill>
                <a:latin typeface="Nunito"/>
                <a:ea typeface="Nunito"/>
                <a:cs typeface="Nunito"/>
                <a:sym typeface="Nunito"/>
              </a:rPr>
              <a:t>prefrontal cortex (PFC) </a:t>
            </a:r>
            <a:r>
              <a:rPr lang="en-US" sz="1800">
                <a:solidFill>
                  <a:srgbClr val="15006D"/>
                </a:solidFill>
                <a:latin typeface="Nunito"/>
                <a:ea typeface="Nunito"/>
                <a:cs typeface="Nunito"/>
                <a:sym typeface="Nunito"/>
              </a:rPr>
              <a:t>helps you understand the threat and decide how to act. </a:t>
            </a:r>
            <a:endParaRPr sz="1800">
              <a:solidFill>
                <a:srgbClr val="15006D"/>
              </a:solidFill>
              <a:latin typeface="Nunito"/>
              <a:ea typeface="Nunito"/>
              <a:cs typeface="Nunito"/>
              <a:sym typeface="Nunito"/>
            </a:endParaRPr>
          </a:p>
          <a:p>
            <a:pPr indent="-342900" lvl="0" marL="457200" marR="0" rtl="0" algn="l">
              <a:lnSpc>
                <a:spcPct val="100000"/>
              </a:lnSpc>
              <a:spcBef>
                <a:spcPts val="0"/>
              </a:spcBef>
              <a:spcAft>
                <a:spcPts val="0"/>
              </a:spcAft>
              <a:buClr>
                <a:srgbClr val="15006D"/>
              </a:buClr>
              <a:buSzPts val="1800"/>
              <a:buFont typeface="Nunito"/>
              <a:buChar char="●"/>
            </a:pPr>
            <a:r>
              <a:rPr lang="en-US" sz="1800">
                <a:solidFill>
                  <a:srgbClr val="15006D"/>
                </a:solidFill>
                <a:latin typeface="Nunito"/>
                <a:ea typeface="Nunito"/>
                <a:cs typeface="Nunito"/>
                <a:sym typeface="Nunito"/>
              </a:rPr>
              <a:t>Other parts of the brain also join in, triggering your body's stress response for </a:t>
            </a:r>
            <a:r>
              <a:rPr b="1" lang="en-US" sz="1800">
                <a:solidFill>
                  <a:srgbClr val="15006D"/>
                </a:solidFill>
                <a:latin typeface="Nunito"/>
                <a:ea typeface="Nunito"/>
                <a:cs typeface="Nunito"/>
                <a:sym typeface="Nunito"/>
              </a:rPr>
              <a:t>fight or flight with hormones like adrenaline.</a:t>
            </a:r>
            <a:endParaRPr b="1" i="0" sz="1800" u="none" cap="none" strike="noStrike">
              <a:solidFill>
                <a:srgbClr val="15006D"/>
              </a:solidFill>
              <a:latin typeface="Nunito"/>
              <a:ea typeface="Nunito"/>
              <a:cs typeface="Nunito"/>
              <a:sym typeface="Nunito"/>
            </a:endParaRPr>
          </a:p>
        </p:txBody>
      </p:sp>
      <p:pic>
        <p:nvPicPr>
          <p:cNvPr id="141" name="Google Shape;141;p20"/>
          <p:cNvPicPr preferRelativeResize="0"/>
          <p:nvPr/>
        </p:nvPicPr>
        <p:blipFill>
          <a:blip r:embed="rId4">
            <a:alphaModFix/>
          </a:blip>
          <a:stretch>
            <a:fillRect/>
          </a:stretch>
        </p:blipFill>
        <p:spPr>
          <a:xfrm>
            <a:off x="1103450" y="1017725"/>
            <a:ext cx="3535227" cy="3535227"/>
          </a:xfrm>
          <a:prstGeom prst="rect">
            <a:avLst/>
          </a:prstGeom>
          <a:noFill/>
          <a:ln>
            <a:noFill/>
          </a:ln>
        </p:spPr>
      </p:pic>
      <p:sp>
        <p:nvSpPr>
          <p:cNvPr id="142" name="Google Shape;142;p20"/>
          <p:cNvSpPr txBox="1"/>
          <p:nvPr/>
        </p:nvSpPr>
        <p:spPr>
          <a:xfrm>
            <a:off x="495300" y="2990850"/>
            <a:ext cx="1314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solidFill>
                  <a:schemeClr val="dk1"/>
                </a:solidFill>
                <a:latin typeface="Nunito"/>
                <a:ea typeface="Nunito"/>
                <a:cs typeface="Nunito"/>
                <a:sym typeface="Nunito"/>
              </a:rPr>
              <a:t>PFC</a:t>
            </a:r>
            <a:endParaRPr b="1" sz="2400">
              <a:solidFill>
                <a:schemeClr val="dk1"/>
              </a:solidFill>
              <a:latin typeface="Nunito"/>
              <a:ea typeface="Nunito"/>
              <a:cs typeface="Nunito"/>
              <a:sym typeface="Nunito"/>
            </a:endParaRPr>
          </a:p>
        </p:txBody>
      </p:sp>
      <p:cxnSp>
        <p:nvCxnSpPr>
          <p:cNvPr id="143" name="Google Shape;143;p20"/>
          <p:cNvCxnSpPr/>
          <p:nvPr/>
        </p:nvCxnSpPr>
        <p:spPr>
          <a:xfrm flipH="1" rot="10800000">
            <a:off x="1257300" y="2437638"/>
            <a:ext cx="447600" cy="6954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txBox="1"/>
          <p:nvPr>
            <p:ph type="title"/>
          </p:nvPr>
        </p:nvSpPr>
        <p:spPr>
          <a:xfrm>
            <a:off x="1022700" y="244050"/>
            <a:ext cx="7098600" cy="2616600"/>
          </a:xfrm>
          <a:prstGeom prst="rect">
            <a:avLst/>
          </a:prstGeom>
        </p:spPr>
        <p:txBody>
          <a:bodyPr anchorCtr="0" anchor="t" bIns="45700" lIns="91425" spcFirstLastPara="1" rIns="91425" wrap="square" tIns="45700">
            <a:noAutofit/>
          </a:bodyPr>
          <a:lstStyle/>
          <a:p>
            <a:pPr indent="0" lvl="0" marL="0" rtl="0" algn="r">
              <a:spcBef>
                <a:spcPts val="0"/>
              </a:spcBef>
              <a:spcAft>
                <a:spcPts val="0"/>
              </a:spcAft>
              <a:buNone/>
            </a:pPr>
            <a:r>
              <a:rPr lang="en-US"/>
              <a:t>Where in your body do you feel anxiety?</a:t>
            </a:r>
            <a:endParaRPr/>
          </a:p>
        </p:txBody>
      </p:sp>
      <p:pic>
        <p:nvPicPr>
          <p:cNvPr id="149" name="Google Shape;149;p21"/>
          <p:cNvPicPr preferRelativeResize="0"/>
          <p:nvPr/>
        </p:nvPicPr>
        <p:blipFill>
          <a:blip r:embed="rId3">
            <a:alphaModFix/>
          </a:blip>
          <a:stretch>
            <a:fillRect/>
          </a:stretch>
        </p:blipFill>
        <p:spPr>
          <a:xfrm>
            <a:off x="2505075" y="895352"/>
            <a:ext cx="4295777" cy="42957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3682825" y="1263450"/>
            <a:ext cx="5156400" cy="2616600"/>
          </a:xfrm>
          <a:prstGeom prst="rect">
            <a:avLst/>
          </a:prstGeom>
        </p:spPr>
        <p:txBody>
          <a:bodyPr anchorCtr="0" anchor="t" bIns="45700" lIns="91425" spcFirstLastPara="1" rIns="91425" wrap="square" tIns="45700">
            <a:noAutofit/>
          </a:bodyPr>
          <a:lstStyle/>
          <a:p>
            <a:pPr indent="-368300" lvl="0" marL="457200" rtl="0" algn="l">
              <a:lnSpc>
                <a:spcPct val="115000"/>
              </a:lnSpc>
              <a:spcBef>
                <a:spcPts val="1000"/>
              </a:spcBef>
              <a:spcAft>
                <a:spcPts val="0"/>
              </a:spcAft>
              <a:buSzPts val="2200"/>
              <a:buChar char="●"/>
            </a:pPr>
            <a:r>
              <a:rPr lang="en-US" sz="2200"/>
              <a:t>Some students thrive off the adrenaline rush.</a:t>
            </a:r>
            <a:endParaRPr sz="2200"/>
          </a:p>
          <a:p>
            <a:pPr indent="-368300" lvl="0" marL="457200" rtl="0" algn="l">
              <a:lnSpc>
                <a:spcPct val="115000"/>
              </a:lnSpc>
              <a:spcBef>
                <a:spcPts val="0"/>
              </a:spcBef>
              <a:spcAft>
                <a:spcPts val="0"/>
              </a:spcAft>
              <a:buSzPts val="2200"/>
              <a:buChar char="●"/>
            </a:pPr>
            <a:r>
              <a:rPr lang="en-US" sz="2200"/>
              <a:t>However, up to 60% of students are negatively affected by it [1], </a:t>
            </a:r>
            <a:r>
              <a:rPr lang="en-US" sz="2200"/>
              <a:t>causing procrastination, </a:t>
            </a:r>
            <a:r>
              <a:rPr lang="en-US" sz="2200"/>
              <a:t>impairing sleep, and making it difficult to concentrate.</a:t>
            </a:r>
            <a:endParaRPr sz="2200"/>
          </a:p>
          <a:p>
            <a:pPr indent="-368300" lvl="0" marL="457200" rtl="0" algn="l">
              <a:lnSpc>
                <a:spcPct val="115000"/>
              </a:lnSpc>
              <a:spcBef>
                <a:spcPts val="0"/>
              </a:spcBef>
              <a:spcAft>
                <a:spcPts val="0"/>
              </a:spcAft>
              <a:buSzPts val="2200"/>
              <a:buChar char="●"/>
            </a:pPr>
            <a:r>
              <a:rPr lang="en-US" sz="2200"/>
              <a:t>There are various reasons why students feel anxious…</a:t>
            </a:r>
            <a:endParaRPr sz="2200"/>
          </a:p>
        </p:txBody>
      </p:sp>
      <p:sp>
        <p:nvSpPr>
          <p:cNvPr id="155" name="Google Shape;155;p22"/>
          <p:cNvSpPr txBox="1"/>
          <p:nvPr/>
        </p:nvSpPr>
        <p:spPr>
          <a:xfrm>
            <a:off x="449834" y="281574"/>
            <a:ext cx="7556400" cy="4872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3600"/>
              <a:buFont typeface="Roboto Slab"/>
              <a:buNone/>
            </a:pPr>
            <a:r>
              <a:rPr b="1" lang="en-US" sz="3600">
                <a:solidFill>
                  <a:schemeClr val="lt1"/>
                </a:solidFill>
                <a:latin typeface="Quicksand"/>
                <a:ea typeface="Quicksand"/>
                <a:cs typeface="Quicksand"/>
                <a:sym typeface="Quicksand"/>
              </a:rPr>
              <a:t>Exam anxiety is so common!</a:t>
            </a:r>
            <a:endParaRPr b="1" i="0" sz="1400" u="none" cap="none" strike="noStrike">
              <a:solidFill>
                <a:schemeClr val="lt1"/>
              </a:solidFill>
              <a:latin typeface="Quicksand"/>
              <a:ea typeface="Quicksand"/>
              <a:cs typeface="Quicksand"/>
              <a:sym typeface="Quicksand"/>
            </a:endParaRPr>
          </a:p>
        </p:txBody>
      </p:sp>
      <p:pic>
        <p:nvPicPr>
          <p:cNvPr id="156" name="Google Shape;156;p22"/>
          <p:cNvPicPr preferRelativeResize="0"/>
          <p:nvPr/>
        </p:nvPicPr>
        <p:blipFill rotWithShape="1">
          <a:blip r:embed="rId3">
            <a:alphaModFix/>
          </a:blip>
          <a:srcRect b="10719" l="34788" r="49169" t="13037"/>
          <a:stretch/>
        </p:blipFill>
        <p:spPr>
          <a:xfrm>
            <a:off x="-114301" y="1910450"/>
            <a:ext cx="2781302" cy="3575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3"/>
          <p:cNvSpPr txBox="1"/>
          <p:nvPr>
            <p:ph type="title"/>
          </p:nvPr>
        </p:nvSpPr>
        <p:spPr>
          <a:xfrm>
            <a:off x="565225" y="728425"/>
            <a:ext cx="8263800" cy="2616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15006D"/>
                </a:solidFill>
              </a:rPr>
              <a:t>Reason 1</a:t>
            </a:r>
            <a:r>
              <a:rPr lang="en-US">
                <a:solidFill>
                  <a:srgbClr val="15006D"/>
                </a:solidFill>
              </a:rPr>
              <a:t>: Not prepared</a:t>
            </a:r>
            <a:endParaRPr>
              <a:solidFill>
                <a:srgbClr val="15006D"/>
              </a:solidFill>
            </a:endParaRPr>
          </a:p>
        </p:txBody>
      </p:sp>
      <p:sp>
        <p:nvSpPr>
          <p:cNvPr id="162" name="Google Shape;162;p23"/>
          <p:cNvSpPr txBox="1"/>
          <p:nvPr/>
        </p:nvSpPr>
        <p:spPr>
          <a:xfrm>
            <a:off x="243925" y="1638025"/>
            <a:ext cx="5166300" cy="1440900"/>
          </a:xfrm>
          <a:prstGeom prst="rect">
            <a:avLst/>
          </a:prstGeom>
          <a:noFill/>
          <a:ln>
            <a:noFill/>
          </a:ln>
        </p:spPr>
        <p:txBody>
          <a:bodyPr anchorCtr="0" anchor="t" bIns="91425" lIns="91425" spcFirstLastPara="1" rIns="91425" wrap="square" tIns="91425">
            <a:noAutofit/>
          </a:bodyPr>
          <a:lstStyle/>
          <a:p>
            <a:pPr indent="-355600" lvl="0" marL="457200" rtl="0" algn="just">
              <a:spcBef>
                <a:spcPts val="0"/>
              </a:spcBef>
              <a:spcAft>
                <a:spcPts val="0"/>
              </a:spcAft>
              <a:buClr>
                <a:srgbClr val="15006D"/>
              </a:buClr>
              <a:buSzPts val="2000"/>
              <a:buFont typeface="Nunito"/>
              <a:buChar char="●"/>
            </a:pPr>
            <a:r>
              <a:rPr lang="en-US" sz="2000">
                <a:solidFill>
                  <a:srgbClr val="15006D"/>
                </a:solidFill>
                <a:latin typeface="Nunito"/>
                <a:ea typeface="Nunito"/>
                <a:cs typeface="Nunito"/>
                <a:sym typeface="Nunito"/>
              </a:rPr>
              <a:t>Students who struggle with executive function skills, such as planning, organisation, and attention, may find exams challenging. </a:t>
            </a:r>
            <a:endParaRPr sz="2000">
              <a:solidFill>
                <a:srgbClr val="15006D"/>
              </a:solidFill>
              <a:latin typeface="Nunito"/>
              <a:ea typeface="Nunito"/>
              <a:cs typeface="Nunito"/>
              <a:sym typeface="Nunito"/>
            </a:endParaRPr>
          </a:p>
          <a:p>
            <a:pPr indent="0" lvl="0" marL="0" rtl="0" algn="just">
              <a:spcBef>
                <a:spcPts val="0"/>
              </a:spcBef>
              <a:spcAft>
                <a:spcPts val="0"/>
              </a:spcAft>
              <a:buNone/>
            </a:pPr>
            <a:r>
              <a:t/>
            </a:r>
            <a:endParaRPr sz="2000">
              <a:solidFill>
                <a:srgbClr val="15006D"/>
              </a:solidFill>
              <a:latin typeface="Nunito"/>
              <a:ea typeface="Nunito"/>
              <a:cs typeface="Nunito"/>
              <a:sym typeface="Nunito"/>
            </a:endParaRPr>
          </a:p>
          <a:p>
            <a:pPr indent="-355600" lvl="0" marL="457200" rtl="0" algn="just">
              <a:spcBef>
                <a:spcPts val="0"/>
              </a:spcBef>
              <a:spcAft>
                <a:spcPts val="0"/>
              </a:spcAft>
              <a:buClr>
                <a:srgbClr val="15006D"/>
              </a:buClr>
              <a:buSzPts val="2000"/>
              <a:buFont typeface="Nunito"/>
              <a:buChar char="●"/>
            </a:pPr>
            <a:r>
              <a:rPr lang="en-US" sz="2000">
                <a:solidFill>
                  <a:srgbClr val="15006D"/>
                </a:solidFill>
                <a:latin typeface="Nunito"/>
                <a:ea typeface="Nunito"/>
                <a:cs typeface="Nunito"/>
                <a:sym typeface="Nunito"/>
              </a:rPr>
              <a:t>They may have difficulty remembering information and managing their stress during exams.</a:t>
            </a:r>
            <a:endParaRPr sz="2000">
              <a:solidFill>
                <a:srgbClr val="15006D"/>
              </a:solidFill>
              <a:latin typeface="Nunito"/>
              <a:ea typeface="Nunito"/>
              <a:cs typeface="Nunito"/>
              <a:sym typeface="Nunito"/>
            </a:endParaRPr>
          </a:p>
        </p:txBody>
      </p:sp>
      <p:pic>
        <p:nvPicPr>
          <p:cNvPr id="163" name="Google Shape;163;p23"/>
          <p:cNvPicPr preferRelativeResize="0"/>
          <p:nvPr/>
        </p:nvPicPr>
        <p:blipFill>
          <a:blip r:embed="rId3">
            <a:alphaModFix/>
          </a:blip>
          <a:stretch>
            <a:fillRect/>
          </a:stretch>
        </p:blipFill>
        <p:spPr>
          <a:xfrm>
            <a:off x="4895850" y="857250"/>
            <a:ext cx="4124326" cy="41243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4"/>
          <p:cNvSpPr txBox="1"/>
          <p:nvPr>
            <p:ph type="title"/>
          </p:nvPr>
        </p:nvSpPr>
        <p:spPr>
          <a:xfrm>
            <a:off x="873075" y="226750"/>
            <a:ext cx="7134000" cy="1280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FFC466"/>
                </a:solidFill>
              </a:rPr>
              <a:t>Reason 2: Feeling the pressure</a:t>
            </a:r>
            <a:endParaRPr>
              <a:solidFill>
                <a:srgbClr val="FFC466"/>
              </a:solidFill>
            </a:endParaRPr>
          </a:p>
        </p:txBody>
      </p:sp>
      <p:sp>
        <p:nvSpPr>
          <p:cNvPr id="169" name="Google Shape;169;p24"/>
          <p:cNvSpPr txBox="1"/>
          <p:nvPr>
            <p:ph idx="1" type="subTitle"/>
          </p:nvPr>
        </p:nvSpPr>
        <p:spPr>
          <a:xfrm>
            <a:off x="416375" y="1165525"/>
            <a:ext cx="4458600" cy="1005300"/>
          </a:xfrm>
          <a:prstGeom prst="rect">
            <a:avLst/>
          </a:prstGeom>
        </p:spPr>
        <p:txBody>
          <a:bodyPr anchorCtr="0" anchor="t" bIns="45700" lIns="91425" spcFirstLastPara="1" rIns="91425" wrap="square" tIns="45700">
            <a:noAutofit/>
          </a:bodyPr>
          <a:lstStyle/>
          <a:p>
            <a:pPr indent="-342900" lvl="0" marL="457200" rtl="0" algn="l">
              <a:lnSpc>
                <a:spcPct val="115000"/>
              </a:lnSpc>
              <a:spcBef>
                <a:spcPts val="2000"/>
              </a:spcBef>
              <a:spcAft>
                <a:spcPts val="0"/>
              </a:spcAft>
              <a:buClr>
                <a:srgbClr val="15006D"/>
              </a:buClr>
              <a:buSzPts val="1800"/>
              <a:buChar char="●"/>
            </a:pPr>
            <a:r>
              <a:rPr lang="en-US" sz="1800">
                <a:solidFill>
                  <a:srgbClr val="15006D"/>
                </a:solidFill>
              </a:rPr>
              <a:t>Pressure can come from </a:t>
            </a:r>
            <a:r>
              <a:rPr b="1" lang="en-US" sz="1800">
                <a:solidFill>
                  <a:srgbClr val="15006D"/>
                </a:solidFill>
              </a:rPr>
              <a:t>outside</a:t>
            </a:r>
            <a:r>
              <a:rPr lang="en-US" sz="1800">
                <a:solidFill>
                  <a:srgbClr val="15006D"/>
                </a:solidFill>
              </a:rPr>
              <a:t>, like parents, teachers, or cultural norms and expectations.</a:t>
            </a:r>
            <a:endParaRPr sz="1800">
              <a:solidFill>
                <a:srgbClr val="15006D"/>
              </a:solidFill>
            </a:endParaRPr>
          </a:p>
        </p:txBody>
      </p:sp>
      <p:sp>
        <p:nvSpPr>
          <p:cNvPr id="170" name="Google Shape;170;p24"/>
          <p:cNvSpPr txBox="1"/>
          <p:nvPr>
            <p:ph idx="1" type="subTitle"/>
          </p:nvPr>
        </p:nvSpPr>
        <p:spPr>
          <a:xfrm>
            <a:off x="460075" y="3310800"/>
            <a:ext cx="4458600" cy="1005300"/>
          </a:xfrm>
          <a:prstGeom prst="rect">
            <a:avLst/>
          </a:prstGeom>
        </p:spPr>
        <p:txBody>
          <a:bodyPr anchorCtr="0" anchor="t" bIns="45700" lIns="91425" spcFirstLastPara="1" rIns="91425" wrap="square" tIns="45700">
            <a:noAutofit/>
          </a:bodyPr>
          <a:lstStyle/>
          <a:p>
            <a:pPr indent="-342900" lvl="0" marL="457200" rtl="0" algn="l">
              <a:lnSpc>
                <a:spcPct val="115000"/>
              </a:lnSpc>
              <a:spcBef>
                <a:spcPts val="2000"/>
              </a:spcBef>
              <a:spcAft>
                <a:spcPts val="0"/>
              </a:spcAft>
              <a:buClr>
                <a:srgbClr val="15006D"/>
              </a:buClr>
              <a:buSzPts val="1800"/>
              <a:buChar char="●"/>
            </a:pPr>
            <a:r>
              <a:rPr lang="en-US" sz="1800">
                <a:solidFill>
                  <a:srgbClr val="15006D"/>
                </a:solidFill>
              </a:rPr>
              <a:t>It can also come from </a:t>
            </a:r>
            <a:r>
              <a:rPr b="1" lang="en-US" sz="1800">
                <a:solidFill>
                  <a:srgbClr val="15006D"/>
                </a:solidFill>
              </a:rPr>
              <a:t>inside</a:t>
            </a:r>
            <a:r>
              <a:rPr lang="en-US" sz="1800">
                <a:solidFill>
                  <a:srgbClr val="15006D"/>
                </a:solidFill>
              </a:rPr>
              <a:t>, feeling as though one needs to get 100% in order to succeed or compete with peers.</a:t>
            </a:r>
            <a:endParaRPr sz="1800">
              <a:solidFill>
                <a:srgbClr val="15006D"/>
              </a:solidFill>
            </a:endParaRPr>
          </a:p>
        </p:txBody>
      </p:sp>
      <p:pic>
        <p:nvPicPr>
          <p:cNvPr id="171" name="Google Shape;171;p24"/>
          <p:cNvPicPr preferRelativeResize="0"/>
          <p:nvPr/>
        </p:nvPicPr>
        <p:blipFill>
          <a:blip r:embed="rId3">
            <a:alphaModFix/>
          </a:blip>
          <a:stretch>
            <a:fillRect/>
          </a:stretch>
        </p:blipFill>
        <p:spPr>
          <a:xfrm>
            <a:off x="4874975" y="1103625"/>
            <a:ext cx="3877949" cy="3877949"/>
          </a:xfrm>
          <a:prstGeom prst="rect">
            <a:avLst/>
          </a:prstGeom>
          <a:noFill/>
          <a:ln>
            <a:noFill/>
          </a:ln>
        </p:spPr>
      </p:pic>
      <p:sp>
        <p:nvSpPr>
          <p:cNvPr id="172" name="Google Shape;172;p24"/>
          <p:cNvSpPr txBox="1"/>
          <p:nvPr/>
        </p:nvSpPr>
        <p:spPr>
          <a:xfrm>
            <a:off x="460075" y="2316525"/>
            <a:ext cx="5083500" cy="8283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2000"/>
              </a:spcBef>
              <a:spcAft>
                <a:spcPts val="0"/>
              </a:spcAft>
              <a:buClr>
                <a:srgbClr val="15006D"/>
              </a:buClr>
              <a:buSzPts val="1800"/>
              <a:buFont typeface="Nunito"/>
              <a:buChar char="●"/>
            </a:pPr>
            <a:r>
              <a:rPr lang="en-US" sz="1800">
                <a:solidFill>
                  <a:srgbClr val="15006D"/>
                </a:solidFill>
                <a:latin typeface="Nunito"/>
                <a:ea typeface="Nunito"/>
                <a:cs typeface="Nunito"/>
                <a:sym typeface="Nunito"/>
              </a:rPr>
              <a:t>In 2021, a study showed that 86% of parents put pressure on their children [2]. </a:t>
            </a:r>
            <a:endParaRPr sz="2000">
              <a:solidFill>
                <a:srgbClr val="595959"/>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6" name="Shape 176"/>
        <p:cNvGrpSpPr/>
        <p:nvPr/>
      </p:nvGrpSpPr>
      <p:grpSpPr>
        <a:xfrm>
          <a:off x="0" y="0"/>
          <a:ext cx="0" cy="0"/>
          <a:chOff x="0" y="0"/>
          <a:chExt cx="0" cy="0"/>
        </a:xfrm>
      </p:grpSpPr>
      <p:sp>
        <p:nvSpPr>
          <p:cNvPr id="177" name="Google Shape;177;p25"/>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3600"/>
              <a:buNone/>
            </a:pPr>
            <a:r>
              <a:rPr lang="en-US">
                <a:solidFill>
                  <a:schemeClr val="lt1"/>
                </a:solidFill>
              </a:rPr>
              <a:t>Hand model of the brain </a:t>
            </a:r>
            <a:endParaRPr>
              <a:solidFill>
                <a:schemeClr val="lt1"/>
              </a:solidFill>
            </a:endParaRPr>
          </a:p>
        </p:txBody>
      </p:sp>
      <p:pic>
        <p:nvPicPr>
          <p:cNvPr id="178" name="Google Shape;178;p25"/>
          <p:cNvPicPr preferRelativeResize="0"/>
          <p:nvPr/>
        </p:nvPicPr>
        <p:blipFill rotWithShape="1">
          <a:blip r:embed="rId3">
            <a:alphaModFix/>
          </a:blip>
          <a:srcRect b="0" l="0" r="0" t="0"/>
          <a:stretch/>
        </p:blipFill>
        <p:spPr>
          <a:xfrm>
            <a:off x="8325915" y="381138"/>
            <a:ext cx="506376" cy="477076"/>
          </a:xfrm>
          <a:prstGeom prst="rect">
            <a:avLst/>
          </a:prstGeom>
          <a:noFill/>
          <a:ln>
            <a:noFill/>
          </a:ln>
        </p:spPr>
      </p:pic>
      <p:sp>
        <p:nvSpPr>
          <p:cNvPr id="179" name="Google Shape;179;p25"/>
          <p:cNvSpPr txBox="1"/>
          <p:nvPr/>
        </p:nvSpPr>
        <p:spPr>
          <a:xfrm>
            <a:off x="311700" y="361925"/>
            <a:ext cx="7517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3600"/>
              <a:buFont typeface="Arial"/>
              <a:buNone/>
            </a:pPr>
            <a:r>
              <a:rPr b="1" lang="en-US" sz="3600">
                <a:solidFill>
                  <a:srgbClr val="15006D"/>
                </a:solidFill>
                <a:latin typeface="Nunito"/>
                <a:ea typeface="Nunito"/>
                <a:cs typeface="Nunito"/>
                <a:sym typeface="Nunito"/>
              </a:rPr>
              <a:t>Reason</a:t>
            </a:r>
            <a:r>
              <a:rPr b="1" lang="en-US" sz="3600">
                <a:solidFill>
                  <a:srgbClr val="15006D"/>
                </a:solidFill>
                <a:latin typeface="Nunito"/>
                <a:ea typeface="Nunito"/>
                <a:cs typeface="Nunito"/>
                <a:sym typeface="Nunito"/>
              </a:rPr>
              <a:t> 3: Fear of failing</a:t>
            </a:r>
            <a:endParaRPr b="1" sz="3600">
              <a:solidFill>
                <a:srgbClr val="15006D"/>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3600"/>
              <a:buFont typeface="Arial"/>
              <a:buNone/>
            </a:pPr>
            <a:r>
              <a:t/>
            </a:r>
            <a:endParaRPr b="1" sz="3600">
              <a:solidFill>
                <a:srgbClr val="15006D"/>
              </a:solidFill>
              <a:latin typeface="Nunito"/>
              <a:ea typeface="Nunito"/>
              <a:cs typeface="Nunito"/>
              <a:sym typeface="Nunito"/>
            </a:endParaRPr>
          </a:p>
        </p:txBody>
      </p:sp>
      <p:sp>
        <p:nvSpPr>
          <p:cNvPr id="180" name="Google Shape;180;p25"/>
          <p:cNvSpPr txBox="1"/>
          <p:nvPr/>
        </p:nvSpPr>
        <p:spPr>
          <a:xfrm>
            <a:off x="311700" y="1575075"/>
            <a:ext cx="5702700" cy="1440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15006D"/>
              </a:buClr>
              <a:buSzPts val="2000"/>
              <a:buFont typeface="Nunito"/>
              <a:buChar char="●"/>
            </a:pPr>
            <a:r>
              <a:rPr lang="en-US" sz="2000">
                <a:solidFill>
                  <a:srgbClr val="15006D"/>
                </a:solidFill>
                <a:latin typeface="Nunito"/>
                <a:ea typeface="Nunito"/>
                <a:cs typeface="Nunito"/>
                <a:sym typeface="Nunito"/>
              </a:rPr>
              <a:t>Students fear exams because they worry about not achieving the minimum passing score, which could lead to failing. </a:t>
            </a:r>
            <a:endParaRPr sz="2000">
              <a:solidFill>
                <a:srgbClr val="15006D"/>
              </a:solidFill>
              <a:latin typeface="Nunito"/>
              <a:ea typeface="Nunito"/>
              <a:cs typeface="Nunito"/>
              <a:sym typeface="Nunito"/>
            </a:endParaRPr>
          </a:p>
          <a:p>
            <a:pPr indent="0" lvl="0" marL="457200" rtl="0" algn="l">
              <a:spcBef>
                <a:spcPts val="0"/>
              </a:spcBef>
              <a:spcAft>
                <a:spcPts val="0"/>
              </a:spcAft>
              <a:buNone/>
            </a:pPr>
            <a:r>
              <a:t/>
            </a:r>
            <a:endParaRPr sz="2000">
              <a:solidFill>
                <a:srgbClr val="15006D"/>
              </a:solidFill>
              <a:latin typeface="Nunito"/>
              <a:ea typeface="Nunito"/>
              <a:cs typeface="Nunito"/>
              <a:sym typeface="Nunito"/>
            </a:endParaRPr>
          </a:p>
          <a:p>
            <a:pPr indent="-355600" lvl="0" marL="457200" rtl="0" algn="l">
              <a:spcBef>
                <a:spcPts val="0"/>
              </a:spcBef>
              <a:spcAft>
                <a:spcPts val="0"/>
              </a:spcAft>
              <a:buClr>
                <a:srgbClr val="15006D"/>
              </a:buClr>
              <a:buSzPts val="2000"/>
              <a:buFont typeface="Nunito"/>
              <a:buChar char="●"/>
            </a:pPr>
            <a:r>
              <a:rPr lang="en-US" sz="2000">
                <a:solidFill>
                  <a:srgbClr val="15006D"/>
                </a:solidFill>
                <a:latin typeface="Nunito"/>
                <a:ea typeface="Nunito"/>
                <a:cs typeface="Nunito"/>
                <a:sym typeface="Nunito"/>
              </a:rPr>
              <a:t>This negative mindset can cause students to feel ‘stuck’, unable to focus, which creates a cycle as students then feel anxious about this, too!</a:t>
            </a:r>
            <a:endParaRPr sz="2000">
              <a:solidFill>
                <a:srgbClr val="15006D"/>
              </a:solidFill>
              <a:latin typeface="Nunito"/>
              <a:ea typeface="Nunito"/>
              <a:cs typeface="Nunito"/>
              <a:sym typeface="Nunito"/>
            </a:endParaRPr>
          </a:p>
          <a:p>
            <a:pPr indent="0" lvl="0" marL="0" rtl="0" algn="l">
              <a:spcBef>
                <a:spcPts val="0"/>
              </a:spcBef>
              <a:spcAft>
                <a:spcPts val="0"/>
              </a:spcAft>
              <a:buNone/>
            </a:pPr>
            <a:r>
              <a:t/>
            </a:r>
            <a:endParaRPr sz="2000">
              <a:solidFill>
                <a:srgbClr val="15006D"/>
              </a:solidFill>
              <a:latin typeface="Nunito"/>
              <a:ea typeface="Nunito"/>
              <a:cs typeface="Nunito"/>
              <a:sym typeface="Nunito"/>
            </a:endParaRPr>
          </a:p>
          <a:p>
            <a:pPr indent="0" lvl="0" marL="0" rtl="0" algn="l">
              <a:spcBef>
                <a:spcPts val="0"/>
              </a:spcBef>
              <a:spcAft>
                <a:spcPts val="0"/>
              </a:spcAft>
              <a:buNone/>
            </a:pPr>
            <a:r>
              <a:t/>
            </a:r>
            <a:endParaRPr>
              <a:solidFill>
                <a:srgbClr val="15006D"/>
              </a:solidFill>
              <a:latin typeface="Nunito"/>
              <a:ea typeface="Nunito"/>
              <a:cs typeface="Nunito"/>
              <a:sym typeface="Nunito"/>
            </a:endParaRPr>
          </a:p>
        </p:txBody>
      </p:sp>
      <p:pic>
        <p:nvPicPr>
          <p:cNvPr id="181" name="Google Shape;181;p25"/>
          <p:cNvPicPr preferRelativeResize="0"/>
          <p:nvPr/>
        </p:nvPicPr>
        <p:blipFill>
          <a:blip r:embed="rId4">
            <a:alphaModFix/>
          </a:blip>
          <a:stretch>
            <a:fillRect/>
          </a:stretch>
        </p:blipFill>
        <p:spPr>
          <a:xfrm>
            <a:off x="5715000" y="1403150"/>
            <a:ext cx="3181348" cy="31813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6"/>
          <p:cNvSpPr txBox="1"/>
          <p:nvPr>
            <p:ph type="title"/>
          </p:nvPr>
        </p:nvSpPr>
        <p:spPr>
          <a:xfrm>
            <a:off x="822900" y="246650"/>
            <a:ext cx="8714400" cy="747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3600"/>
              <a:buNone/>
            </a:pPr>
            <a:r>
              <a:rPr lang="en-US">
                <a:solidFill>
                  <a:srgbClr val="15006D"/>
                </a:solidFill>
              </a:rPr>
              <a:t>Which reason resonates most </a:t>
            </a:r>
            <a:endParaRPr>
              <a:solidFill>
                <a:srgbClr val="15006D"/>
              </a:solidFill>
            </a:endParaRPr>
          </a:p>
          <a:p>
            <a:pPr indent="0" lvl="0" marL="0" rtl="0" algn="l">
              <a:spcBef>
                <a:spcPts val="0"/>
              </a:spcBef>
              <a:spcAft>
                <a:spcPts val="0"/>
              </a:spcAft>
              <a:buSzPts val="3600"/>
              <a:buNone/>
            </a:pPr>
            <a:r>
              <a:rPr lang="en-US">
                <a:solidFill>
                  <a:srgbClr val="15006D"/>
                </a:solidFill>
              </a:rPr>
              <a:t>with you?</a:t>
            </a:r>
            <a:endParaRPr>
              <a:solidFill>
                <a:srgbClr val="15006D"/>
              </a:solidFill>
            </a:endParaRPr>
          </a:p>
        </p:txBody>
      </p:sp>
      <p:pic>
        <p:nvPicPr>
          <p:cNvPr id="187" name="Google Shape;187;p26"/>
          <p:cNvPicPr preferRelativeResize="0"/>
          <p:nvPr/>
        </p:nvPicPr>
        <p:blipFill>
          <a:blip r:embed="rId3">
            <a:alphaModFix/>
          </a:blip>
          <a:stretch>
            <a:fillRect/>
          </a:stretch>
        </p:blipFill>
        <p:spPr>
          <a:xfrm>
            <a:off x="5177650" y="1146950"/>
            <a:ext cx="3813949" cy="3813949"/>
          </a:xfrm>
          <a:prstGeom prst="rect">
            <a:avLst/>
          </a:prstGeom>
          <a:noFill/>
          <a:ln>
            <a:noFill/>
          </a:ln>
        </p:spPr>
      </p:pic>
      <p:sp>
        <p:nvSpPr>
          <p:cNvPr id="188" name="Google Shape;188;p26"/>
          <p:cNvSpPr txBox="1"/>
          <p:nvPr/>
        </p:nvSpPr>
        <p:spPr>
          <a:xfrm>
            <a:off x="311700" y="1575075"/>
            <a:ext cx="5702700" cy="1440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15006D"/>
              </a:buClr>
              <a:buSzPts val="2000"/>
              <a:buFont typeface="Nunito"/>
              <a:buAutoNum type="arabicPeriod"/>
            </a:pPr>
            <a:r>
              <a:rPr lang="en-US" sz="2000">
                <a:solidFill>
                  <a:srgbClr val="15006D"/>
                </a:solidFill>
                <a:latin typeface="Nunito"/>
                <a:ea typeface="Nunito"/>
                <a:cs typeface="Nunito"/>
                <a:sym typeface="Nunito"/>
              </a:rPr>
              <a:t>Not prepared</a:t>
            </a:r>
            <a:endParaRPr sz="2000">
              <a:solidFill>
                <a:srgbClr val="15006D"/>
              </a:solidFill>
              <a:latin typeface="Nunito"/>
              <a:ea typeface="Nunito"/>
              <a:cs typeface="Nunito"/>
              <a:sym typeface="Nunito"/>
            </a:endParaRPr>
          </a:p>
          <a:p>
            <a:pPr indent="-355600" lvl="0" marL="457200" rtl="0" algn="l">
              <a:spcBef>
                <a:spcPts val="0"/>
              </a:spcBef>
              <a:spcAft>
                <a:spcPts val="0"/>
              </a:spcAft>
              <a:buClr>
                <a:srgbClr val="15006D"/>
              </a:buClr>
              <a:buSzPts val="2000"/>
              <a:buFont typeface="Nunito"/>
              <a:buAutoNum type="arabicPeriod"/>
            </a:pPr>
            <a:r>
              <a:rPr lang="en-US" sz="2000">
                <a:solidFill>
                  <a:srgbClr val="15006D"/>
                </a:solidFill>
                <a:latin typeface="Nunito"/>
                <a:ea typeface="Nunito"/>
                <a:cs typeface="Nunito"/>
                <a:sym typeface="Nunito"/>
              </a:rPr>
              <a:t>Feeling pressure</a:t>
            </a:r>
            <a:endParaRPr sz="2000">
              <a:solidFill>
                <a:srgbClr val="15006D"/>
              </a:solidFill>
              <a:latin typeface="Nunito"/>
              <a:ea typeface="Nunito"/>
              <a:cs typeface="Nunito"/>
              <a:sym typeface="Nunito"/>
            </a:endParaRPr>
          </a:p>
          <a:p>
            <a:pPr indent="-355600" lvl="0" marL="457200" rtl="0" algn="l">
              <a:spcBef>
                <a:spcPts val="0"/>
              </a:spcBef>
              <a:spcAft>
                <a:spcPts val="0"/>
              </a:spcAft>
              <a:buClr>
                <a:srgbClr val="15006D"/>
              </a:buClr>
              <a:buSzPts val="2000"/>
              <a:buFont typeface="Nunito"/>
              <a:buAutoNum type="arabicPeriod"/>
            </a:pPr>
            <a:r>
              <a:rPr lang="en-US" sz="2000">
                <a:solidFill>
                  <a:srgbClr val="15006D"/>
                </a:solidFill>
                <a:latin typeface="Nunito"/>
                <a:ea typeface="Nunito"/>
                <a:cs typeface="Nunito"/>
                <a:sym typeface="Nunito"/>
              </a:rPr>
              <a:t>Fear of failing</a:t>
            </a:r>
            <a:endParaRPr sz="2000">
              <a:solidFill>
                <a:srgbClr val="15006D"/>
              </a:solidFill>
              <a:latin typeface="Nunito"/>
              <a:ea typeface="Nunito"/>
              <a:cs typeface="Nunito"/>
              <a:sym typeface="Nunito"/>
            </a:endParaRPr>
          </a:p>
          <a:p>
            <a:pPr indent="-355600" lvl="0" marL="457200" rtl="0" algn="l">
              <a:spcBef>
                <a:spcPts val="0"/>
              </a:spcBef>
              <a:spcAft>
                <a:spcPts val="0"/>
              </a:spcAft>
              <a:buClr>
                <a:srgbClr val="15006D"/>
              </a:buClr>
              <a:buSzPts val="2000"/>
              <a:buFont typeface="Nunito"/>
              <a:buAutoNum type="arabicPeriod"/>
            </a:pPr>
            <a:r>
              <a:rPr lang="en-US" sz="2000">
                <a:solidFill>
                  <a:srgbClr val="15006D"/>
                </a:solidFill>
                <a:latin typeface="Nunito"/>
                <a:ea typeface="Nunito"/>
                <a:cs typeface="Nunito"/>
                <a:sym typeface="Nunito"/>
              </a:rPr>
              <a:t>A combination of…</a:t>
            </a:r>
            <a:endParaRPr sz="2000">
              <a:solidFill>
                <a:srgbClr val="15006D"/>
              </a:solidFill>
              <a:latin typeface="Nunito"/>
              <a:ea typeface="Nunito"/>
              <a:cs typeface="Nunito"/>
              <a:sym typeface="Nunito"/>
            </a:endParaRPr>
          </a:p>
          <a:p>
            <a:pPr indent="0" lvl="0" marL="0" rtl="0" algn="l">
              <a:spcBef>
                <a:spcPts val="0"/>
              </a:spcBef>
              <a:spcAft>
                <a:spcPts val="0"/>
              </a:spcAft>
              <a:buNone/>
            </a:pPr>
            <a:r>
              <a:t/>
            </a:r>
            <a:endParaRPr>
              <a:solidFill>
                <a:srgbClr val="15006D"/>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7"/>
          <p:cNvSpPr txBox="1"/>
          <p:nvPr/>
        </p:nvSpPr>
        <p:spPr>
          <a:xfrm>
            <a:off x="993500" y="311800"/>
            <a:ext cx="7517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rgbClr val="15006D"/>
                </a:solidFill>
                <a:latin typeface="Nunito"/>
                <a:ea typeface="Nunito"/>
                <a:cs typeface="Nunito"/>
                <a:sym typeface="Nunito"/>
              </a:rPr>
              <a:t>Tips to overcome exam anxiety</a:t>
            </a:r>
            <a:endParaRPr b="1" i="0" sz="3600" u="none" cap="none" strike="noStrike">
              <a:solidFill>
                <a:srgbClr val="15006D"/>
              </a:solidFill>
              <a:latin typeface="Nunito"/>
              <a:ea typeface="Nunito"/>
              <a:cs typeface="Nunito"/>
              <a:sym typeface="Nunito"/>
            </a:endParaRPr>
          </a:p>
        </p:txBody>
      </p:sp>
      <p:sp>
        <p:nvSpPr>
          <p:cNvPr id="194" name="Google Shape;194;p27"/>
          <p:cNvSpPr txBox="1"/>
          <p:nvPr/>
        </p:nvSpPr>
        <p:spPr>
          <a:xfrm>
            <a:off x="849525" y="1130850"/>
            <a:ext cx="5999100" cy="1440900"/>
          </a:xfrm>
          <a:prstGeom prst="rect">
            <a:avLst/>
          </a:prstGeom>
          <a:noFill/>
          <a:ln>
            <a:noFill/>
          </a:ln>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Don’t compare yourself to your peers.</a:t>
            </a:r>
            <a:endParaRPr b="1" sz="1800">
              <a:solidFill>
                <a:srgbClr val="15006D"/>
              </a:solidFill>
              <a:latin typeface="Nunito"/>
              <a:ea typeface="Nunito"/>
              <a:cs typeface="Nunito"/>
              <a:sym typeface="Nunito"/>
            </a:endParaRPr>
          </a:p>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Plan ahead! Write out a weekly study schedule and stick to it.</a:t>
            </a:r>
            <a:endParaRPr b="1" sz="1800">
              <a:solidFill>
                <a:srgbClr val="15006D"/>
              </a:solidFill>
              <a:latin typeface="Nunito"/>
              <a:ea typeface="Nunito"/>
              <a:cs typeface="Nunito"/>
              <a:sym typeface="Nunito"/>
            </a:endParaRPr>
          </a:p>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Treat yourself to little ‘rewards’ once you’ve </a:t>
            </a:r>
            <a:r>
              <a:rPr b="1" lang="en-US" sz="1800">
                <a:solidFill>
                  <a:srgbClr val="15006D"/>
                </a:solidFill>
                <a:latin typeface="Nunito"/>
                <a:ea typeface="Nunito"/>
                <a:cs typeface="Nunito"/>
                <a:sym typeface="Nunito"/>
              </a:rPr>
              <a:t>completed</a:t>
            </a:r>
            <a:r>
              <a:rPr b="1" lang="en-US" sz="1800">
                <a:solidFill>
                  <a:srgbClr val="15006D"/>
                </a:solidFill>
                <a:latin typeface="Nunito"/>
                <a:ea typeface="Nunito"/>
                <a:cs typeface="Nunito"/>
                <a:sym typeface="Nunito"/>
              </a:rPr>
              <a:t> revising a section.</a:t>
            </a:r>
            <a:endParaRPr b="1" sz="1800">
              <a:solidFill>
                <a:srgbClr val="15006D"/>
              </a:solidFill>
              <a:latin typeface="Nunito"/>
              <a:ea typeface="Nunito"/>
              <a:cs typeface="Nunito"/>
              <a:sym typeface="Nunito"/>
            </a:endParaRPr>
          </a:p>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Take regular breaks and Epsom salt baths. </a:t>
            </a:r>
            <a:endParaRPr b="1" sz="1800">
              <a:solidFill>
                <a:srgbClr val="15006D"/>
              </a:solidFill>
              <a:latin typeface="Nunito"/>
              <a:ea typeface="Nunito"/>
              <a:cs typeface="Nunito"/>
              <a:sym typeface="Nunito"/>
            </a:endParaRPr>
          </a:p>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Nutritious food &amp; plenty of water.</a:t>
            </a:r>
            <a:endParaRPr b="1" sz="1800">
              <a:solidFill>
                <a:srgbClr val="15006D"/>
              </a:solidFill>
              <a:latin typeface="Nunito"/>
              <a:ea typeface="Nunito"/>
              <a:cs typeface="Nunito"/>
              <a:sym typeface="Nunito"/>
            </a:endParaRPr>
          </a:p>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Get an early sleep. </a:t>
            </a:r>
            <a:endParaRPr b="1" sz="1800">
              <a:solidFill>
                <a:srgbClr val="15006D"/>
              </a:solidFill>
              <a:latin typeface="Nunito"/>
              <a:ea typeface="Nunito"/>
              <a:cs typeface="Nunito"/>
              <a:sym typeface="Nunito"/>
            </a:endParaRPr>
          </a:p>
          <a:p>
            <a:pPr indent="-342900" lvl="0" marL="457200" rtl="0" algn="l">
              <a:lnSpc>
                <a:spcPct val="150000"/>
              </a:lnSpc>
              <a:spcBef>
                <a:spcPts val="0"/>
              </a:spcBef>
              <a:spcAft>
                <a:spcPts val="0"/>
              </a:spcAft>
              <a:buClr>
                <a:srgbClr val="15006D"/>
              </a:buClr>
              <a:buSzPts val="1800"/>
              <a:buFont typeface="Nunito"/>
              <a:buAutoNum type="arabicPeriod"/>
            </a:pPr>
            <a:r>
              <a:rPr b="1" lang="en-US" sz="1800">
                <a:solidFill>
                  <a:srgbClr val="15006D"/>
                </a:solidFill>
                <a:latin typeface="Nunito"/>
                <a:ea typeface="Nunito"/>
                <a:cs typeface="Nunito"/>
                <a:sym typeface="Nunito"/>
              </a:rPr>
              <a:t>Talk about your feelings with loved ones.</a:t>
            </a:r>
            <a:endParaRPr b="1" sz="1800">
              <a:solidFill>
                <a:srgbClr val="15006D"/>
              </a:solidFill>
              <a:latin typeface="Nunito"/>
              <a:ea typeface="Nunito"/>
              <a:cs typeface="Nunito"/>
              <a:sym typeface="Nunito"/>
            </a:endParaRPr>
          </a:p>
        </p:txBody>
      </p:sp>
      <p:pic>
        <p:nvPicPr>
          <p:cNvPr id="195" name="Google Shape;195;p27"/>
          <p:cNvPicPr preferRelativeResize="0"/>
          <p:nvPr/>
        </p:nvPicPr>
        <p:blipFill>
          <a:blip r:embed="rId3">
            <a:alphaModFix/>
          </a:blip>
          <a:stretch>
            <a:fillRect/>
          </a:stretch>
        </p:blipFill>
        <p:spPr>
          <a:xfrm>
            <a:off x="6286500" y="2651900"/>
            <a:ext cx="2266952" cy="226695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8"/>
          <p:cNvSpPr txBox="1"/>
          <p:nvPr>
            <p:ph type="title"/>
          </p:nvPr>
        </p:nvSpPr>
        <p:spPr>
          <a:xfrm>
            <a:off x="1008024" y="343370"/>
            <a:ext cx="7556400" cy="837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References</a:t>
            </a:r>
            <a:endParaRPr/>
          </a:p>
        </p:txBody>
      </p:sp>
      <p:sp>
        <p:nvSpPr>
          <p:cNvPr id="201" name="Google Shape;201;p28"/>
          <p:cNvSpPr txBox="1"/>
          <p:nvPr>
            <p:ph idx="1" type="body"/>
          </p:nvPr>
        </p:nvSpPr>
        <p:spPr>
          <a:xfrm>
            <a:off x="498475" y="1485900"/>
            <a:ext cx="7463400" cy="3108900"/>
          </a:xfrm>
          <a:prstGeom prst="rect">
            <a:avLst/>
          </a:prstGeom>
        </p:spPr>
        <p:txBody>
          <a:bodyPr anchorCtr="0" anchor="t" bIns="45700" lIns="91425" spcFirstLastPara="1" rIns="91425" wrap="square" tIns="45700">
            <a:noAutofit/>
          </a:bodyPr>
          <a:lstStyle/>
          <a:p>
            <a:pPr indent="-317500" lvl="0" marL="457200" rtl="0" algn="l">
              <a:spcBef>
                <a:spcPts val="2000"/>
              </a:spcBef>
              <a:spcAft>
                <a:spcPts val="0"/>
              </a:spcAft>
              <a:buSzPts val="1400"/>
              <a:buChar char="■"/>
            </a:pPr>
            <a:r>
              <a:rPr lang="en-US" sz="1400">
                <a:solidFill>
                  <a:schemeClr val="lt2"/>
                </a:solidFill>
              </a:rPr>
              <a:t>[1] </a:t>
            </a:r>
            <a:r>
              <a:rPr lang="en-US" sz="1400" u="sng">
                <a:solidFill>
                  <a:schemeClr val="hlink"/>
                </a:solidFill>
                <a:hlinkClick r:id="rId3"/>
              </a:rPr>
              <a:t>https://smhp.psych.ucla.edu/pdfdocs/testanx.pdf</a:t>
            </a:r>
            <a:r>
              <a:rPr lang="en-US" sz="1400">
                <a:solidFill>
                  <a:schemeClr val="lt2"/>
                </a:solidFill>
              </a:rPr>
              <a:t> </a:t>
            </a:r>
            <a:endParaRPr sz="1400">
              <a:solidFill>
                <a:schemeClr val="lt2"/>
              </a:solidFill>
            </a:endParaRPr>
          </a:p>
          <a:p>
            <a:pPr indent="-317500" lvl="0" marL="457200" rtl="0" algn="l">
              <a:spcBef>
                <a:spcPts val="0"/>
              </a:spcBef>
              <a:spcAft>
                <a:spcPts val="0"/>
              </a:spcAft>
              <a:buSzPts val="1400"/>
              <a:buChar char="■"/>
            </a:pPr>
            <a:r>
              <a:rPr lang="en-US" sz="1400">
                <a:solidFill>
                  <a:schemeClr val="lt2"/>
                </a:solidFill>
              </a:rPr>
              <a:t>[2] </a:t>
            </a:r>
            <a:r>
              <a:rPr lang="en-US" sz="1400" u="sng">
                <a:solidFill>
                  <a:schemeClr val="hlink"/>
                </a:solidFill>
                <a:hlinkClick r:id="rId4"/>
              </a:rPr>
              <a:t>https://psychcentral.com/lib/parental-pressure-and-kids-mental-health#causes</a:t>
            </a:r>
            <a:endParaRPr sz="1400">
              <a:solidFill>
                <a:schemeClr val="lt2"/>
              </a:solidFill>
            </a:endParaRPr>
          </a:p>
          <a:p>
            <a:pPr indent="0" lvl="0" marL="457200" rtl="0" algn="l">
              <a:spcBef>
                <a:spcPts val="2000"/>
              </a:spcBef>
              <a:spcAft>
                <a:spcPts val="0"/>
              </a:spcAft>
              <a:buNone/>
            </a:pPr>
            <a:r>
              <a:t/>
            </a:r>
            <a:endParaRPr sz="1400">
              <a:solidFill>
                <a:schemeClr val="lt2"/>
              </a:solidFill>
            </a:endParaRPr>
          </a:p>
        </p:txBody>
      </p:sp>
      <p:pic>
        <p:nvPicPr>
          <p:cNvPr id="202" name="Google Shape;202;p28"/>
          <p:cNvPicPr preferRelativeResize="0"/>
          <p:nvPr/>
        </p:nvPicPr>
        <p:blipFill>
          <a:blip r:embed="rId5">
            <a:alphaModFix/>
          </a:blip>
          <a:stretch>
            <a:fillRect/>
          </a:stretch>
        </p:blipFill>
        <p:spPr>
          <a:xfrm>
            <a:off x="4779100" y="2333625"/>
            <a:ext cx="3513201" cy="28098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 Branding 2021">
  <a:themeElements>
    <a:clrScheme name="Custom 7">
      <a:dk1>
        <a:srgbClr val="000000"/>
      </a:dk1>
      <a:lt1>
        <a:srgbClr val="FFFFFF"/>
      </a:lt1>
      <a:dk2>
        <a:srgbClr val="263B86"/>
      </a:dk2>
      <a:lt2>
        <a:srgbClr val="76B6F2"/>
      </a:lt2>
      <a:accent1>
        <a:srgbClr val="76BCCF"/>
      </a:accent1>
      <a:accent2>
        <a:srgbClr val="72B08B"/>
      </a:accent2>
      <a:accent3>
        <a:srgbClr val="EC9737"/>
      </a:accent3>
      <a:accent4>
        <a:srgbClr val="535187"/>
      </a:accent4>
      <a:accent5>
        <a:srgbClr val="BD2A55"/>
      </a:accent5>
      <a:accent6>
        <a:srgbClr val="BC2A55"/>
      </a:accent6>
      <a:hlink>
        <a:srgbClr val="D2D200"/>
      </a:hlink>
      <a:folHlink>
        <a:srgbClr val="D0B9F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