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5"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Lst>
  <p:sldSz cy="5143500" cx="9144000"/>
  <p:notesSz cx="6858000" cy="9144000"/>
  <p:embeddedFontLst>
    <p:embeddedFont>
      <p:font typeface="Roboto Slab"/>
      <p:regular r:id="rId15"/>
      <p:bold r:id="rId16"/>
    </p:embeddedFont>
    <p:embeddedFont>
      <p:font typeface="Nunito"/>
      <p:regular r:id="rId17"/>
      <p:bold r:id="rId18"/>
      <p:italic r:id="rId19"/>
      <p:boldItalic r:id="rId20"/>
    </p:embeddedFont>
    <p:embeddedFont>
      <p:font typeface="Lato"/>
      <p:regular r:id="rId21"/>
      <p:bold r:id="rId22"/>
      <p:italic r:id="rId23"/>
      <p:boldItalic r:id="rId24"/>
    </p:embeddedFont>
    <p:embeddedFont>
      <p:font typeface="Quicksand"/>
      <p:regular r:id="rId25"/>
      <p:bold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Nunito-boldItalic.fntdata"/><Relationship Id="rId22" Type="http://schemas.openxmlformats.org/officeDocument/2006/relationships/font" Target="fonts/Lato-bold.fntdata"/><Relationship Id="rId21" Type="http://schemas.openxmlformats.org/officeDocument/2006/relationships/font" Target="fonts/Lato-regular.fntdata"/><Relationship Id="rId24" Type="http://schemas.openxmlformats.org/officeDocument/2006/relationships/font" Target="fonts/Lato-boldItalic.fntdata"/><Relationship Id="rId23" Type="http://schemas.openxmlformats.org/officeDocument/2006/relationships/font" Target="fonts/Lato-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Quicksand-bold.fntdata"/><Relationship Id="rId25" Type="http://schemas.openxmlformats.org/officeDocument/2006/relationships/font" Target="fonts/Quicksand-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font" Target="fonts/RobotoSlab-regular.fntdata"/><Relationship Id="rId14" Type="http://schemas.openxmlformats.org/officeDocument/2006/relationships/slide" Target="slides/slide9.xml"/><Relationship Id="rId17" Type="http://schemas.openxmlformats.org/officeDocument/2006/relationships/font" Target="fonts/Nunito-regular.fntdata"/><Relationship Id="rId16" Type="http://schemas.openxmlformats.org/officeDocument/2006/relationships/font" Target="fonts/RobotoSlab-bold.fntdata"/><Relationship Id="rId19" Type="http://schemas.openxmlformats.org/officeDocument/2006/relationships/font" Target="fonts/Nunito-italic.fntdata"/><Relationship Id="rId18" Type="http://schemas.openxmlformats.org/officeDocument/2006/relationships/font" Target="fonts/Nunito-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6" name="Google Shape;126;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2b90a0db602_0_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2b90a0db602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2b90a0db602_0_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2b90a0db602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1" name="Google Shape;151;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Brains are very complicated and scientists are still learning more and more about them.  In this lesson we will focus on a simplified model of the brain with three key parts.  There are more parts sign - post children to resources they can use to learn more.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0" name="Google Shape;160;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Explain that executive functions are brain functions that help us to control our thoughts, feelings and actions. Some people call this the conductor or the air traffic controller of the brain. Executive functions are essential for rational thought and learning.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8" name="Google Shape;168;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sz="1350">
                <a:solidFill>
                  <a:srgbClr val="3D3D3D"/>
                </a:solidFill>
                <a:highlight>
                  <a:srgbClr val="FFFFFF"/>
                </a:highlight>
              </a:rPr>
              <a:t>Talk them through the hand model of the brain and flipping your lid - when the amygdala is stimulated because of a real or imagined threat it hijacks the brain and puts us into fight flight or freeze mode to keep up safe.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2b90a0db602_0_5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2b90a0db602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2b90a0db602_1_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2b90a0db602_1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2b90a0db602_0_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2b90a0db602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5.png"/><Relationship Id="rId4" Type="http://schemas.openxmlformats.org/officeDocument/2006/relationships/image" Target="../media/image1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14.png"/><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6.png"/><Relationship Id="rId4"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14.png"/><Relationship Id="rId4" Type="http://schemas.openxmlformats.org/officeDocument/2006/relationships/image" Target="../media/image9.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14.png"/><Relationship Id="rId4"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4.png"/><Relationship Id="rId4" Type="http://schemas.openxmlformats.org/officeDocument/2006/relationships/image" Target="../media/image18.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 Id="rId3" Type="http://schemas.openxmlformats.org/officeDocument/2006/relationships/image" Target="../media/image26.png"/><Relationship Id="rId4" Type="http://schemas.openxmlformats.org/officeDocument/2006/relationships/image" Target="../media/image19.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 Id="rId3" Type="http://schemas.openxmlformats.org/officeDocument/2006/relationships/image" Target="../media/image18.png"/><Relationship Id="rId4" Type="http://schemas.openxmlformats.org/officeDocument/2006/relationships/image" Target="../media/image9.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 Id="rId3" Type="http://schemas.openxmlformats.org/officeDocument/2006/relationships/image" Target="../media/image6.png"/><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1" name="Shape 11"/>
        <p:cNvGrpSpPr/>
        <p:nvPr/>
      </p:nvGrpSpPr>
      <p:grpSpPr>
        <a:xfrm>
          <a:off x="0" y="0"/>
          <a:ext cx="0" cy="0"/>
          <a:chOff x="0" y="0"/>
          <a:chExt cx="0" cy="0"/>
        </a:xfrm>
      </p:grpSpPr>
      <p:sp>
        <p:nvSpPr>
          <p:cNvPr id="12" name="Google Shape;12;p2"/>
          <p:cNvSpPr txBox="1"/>
          <p:nvPr>
            <p:ph type="title"/>
          </p:nvPr>
        </p:nvSpPr>
        <p:spPr>
          <a:xfrm>
            <a:off x="311700" y="445025"/>
            <a:ext cx="8520600" cy="5727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
          <p:cNvSpPr txBox="1"/>
          <p:nvPr>
            <p:ph idx="1" type="body"/>
          </p:nvPr>
        </p:nvSpPr>
        <p:spPr>
          <a:xfrm>
            <a:off x="311700" y="1152475"/>
            <a:ext cx="8520600" cy="3416400"/>
          </a:xfrm>
          <a:prstGeom prst="rect">
            <a:avLst/>
          </a:prstGeom>
          <a:noFill/>
          <a:ln>
            <a:noFill/>
          </a:ln>
        </p:spPr>
        <p:txBody>
          <a:bodyPr anchorCtr="0" anchor="t" bIns="45700" lIns="91425" spcFirstLastPara="1" rIns="91425" wrap="square" tIns="45700">
            <a:noAutofit/>
          </a:bodyPr>
          <a:lstStyle>
            <a:lvl1pPr indent="-323850" lvl="0" marL="457200" algn="l">
              <a:lnSpc>
                <a:spcPct val="100000"/>
              </a:lnSpc>
              <a:spcBef>
                <a:spcPts val="2000"/>
              </a:spcBef>
              <a:spcAft>
                <a:spcPts val="0"/>
              </a:spcAft>
              <a:buSzPts val="1500"/>
              <a:buChar char="■"/>
              <a:defRPr/>
            </a:lvl1pPr>
            <a:lvl2pPr indent="-314325" lvl="1" marL="914400" algn="l">
              <a:lnSpc>
                <a:spcPct val="100000"/>
              </a:lnSpc>
              <a:spcBef>
                <a:spcPts val="600"/>
              </a:spcBef>
              <a:spcAft>
                <a:spcPts val="0"/>
              </a:spcAft>
              <a:buSzPts val="1350"/>
              <a:buChar char="■"/>
              <a:defRPr/>
            </a:lvl2pPr>
            <a:lvl3pPr indent="-314325" lvl="2" marL="1371600" algn="l">
              <a:lnSpc>
                <a:spcPct val="100000"/>
              </a:lnSpc>
              <a:spcBef>
                <a:spcPts val="600"/>
              </a:spcBef>
              <a:spcAft>
                <a:spcPts val="0"/>
              </a:spcAft>
              <a:buSzPts val="1350"/>
              <a:buChar char="■"/>
              <a:defRPr/>
            </a:lvl3pPr>
            <a:lvl4pPr indent="-314325" lvl="3" marL="1828800" algn="l">
              <a:lnSpc>
                <a:spcPct val="100000"/>
              </a:lnSpc>
              <a:spcBef>
                <a:spcPts val="600"/>
              </a:spcBef>
              <a:spcAft>
                <a:spcPts val="0"/>
              </a:spcAft>
              <a:buSzPts val="1350"/>
              <a:buChar char="■"/>
              <a:defRPr/>
            </a:lvl4pPr>
            <a:lvl5pPr indent="-314325" lvl="4" marL="2286000" algn="l">
              <a:lnSpc>
                <a:spcPct val="100000"/>
              </a:lnSpc>
              <a:spcBef>
                <a:spcPts val="600"/>
              </a:spcBef>
              <a:spcAft>
                <a:spcPts val="0"/>
              </a:spcAft>
              <a:buSzPts val="1350"/>
              <a:buChar char="■"/>
              <a:defRPr/>
            </a:lvl5pPr>
            <a:lvl6pPr indent="-314325" lvl="5" marL="2743200" algn="l">
              <a:lnSpc>
                <a:spcPct val="100000"/>
              </a:lnSpc>
              <a:spcBef>
                <a:spcPts val="360"/>
              </a:spcBef>
              <a:spcAft>
                <a:spcPts val="0"/>
              </a:spcAft>
              <a:buSzPts val="1350"/>
              <a:buChar char="■"/>
              <a:defRPr/>
            </a:lvl6pPr>
            <a:lvl7pPr indent="-314325" lvl="6" marL="3200400" algn="l">
              <a:lnSpc>
                <a:spcPct val="100000"/>
              </a:lnSpc>
              <a:spcBef>
                <a:spcPts val="360"/>
              </a:spcBef>
              <a:spcAft>
                <a:spcPts val="0"/>
              </a:spcAft>
              <a:buSzPts val="1350"/>
              <a:buChar char="■"/>
              <a:defRPr/>
            </a:lvl7pPr>
            <a:lvl8pPr indent="-314325" lvl="7" marL="3657600" algn="l">
              <a:lnSpc>
                <a:spcPct val="100000"/>
              </a:lnSpc>
              <a:spcBef>
                <a:spcPts val="360"/>
              </a:spcBef>
              <a:spcAft>
                <a:spcPts val="0"/>
              </a:spcAft>
              <a:buSzPts val="1350"/>
              <a:buChar char="■"/>
              <a:defRPr/>
            </a:lvl8pPr>
            <a:lvl9pPr indent="-314325" lvl="8" marL="4114800" algn="l">
              <a:lnSpc>
                <a:spcPct val="100000"/>
              </a:lnSpc>
              <a:spcBef>
                <a:spcPts val="360"/>
              </a:spcBef>
              <a:spcAft>
                <a:spcPts val="0"/>
              </a:spcAft>
              <a:buSzPts val="1350"/>
              <a:buChar char="■"/>
              <a:defRPr/>
            </a:lvl9pPr>
          </a:lstStyle>
          <a:p/>
        </p:txBody>
      </p:sp>
      <p:sp>
        <p:nvSpPr>
          <p:cNvPr id="14" name="Google Shape;14;p2"/>
          <p:cNvSpPr txBox="1"/>
          <p:nvPr>
            <p:ph idx="12" type="sldNum"/>
          </p:nvPr>
        </p:nvSpPr>
        <p:spPr>
          <a:xfrm>
            <a:off x="8472458" y="4663217"/>
            <a:ext cx="548700" cy="3936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2 1">
  <p:cSld name="Blank_2_1">
    <p:bg>
      <p:bgPr>
        <a:solidFill>
          <a:srgbClr val="3843D0"/>
        </a:solidFill>
      </p:bgPr>
    </p:bg>
    <p:spTree>
      <p:nvGrpSpPr>
        <p:cNvPr id="15" name="Shape 15"/>
        <p:cNvGrpSpPr/>
        <p:nvPr/>
      </p:nvGrpSpPr>
      <p:grpSpPr>
        <a:xfrm>
          <a:off x="0" y="0"/>
          <a:ext cx="0" cy="0"/>
          <a:chOff x="0" y="0"/>
          <a:chExt cx="0" cy="0"/>
        </a:xfrm>
      </p:grpSpPr>
      <p:pic>
        <p:nvPicPr>
          <p:cNvPr id="16" name="Google Shape;16;p3"/>
          <p:cNvPicPr preferRelativeResize="0"/>
          <p:nvPr/>
        </p:nvPicPr>
        <p:blipFill rotWithShape="1">
          <a:blip r:embed="rId2">
            <a:alphaModFix/>
          </a:blip>
          <a:srcRect b="0" l="0" r="0" t="0"/>
          <a:stretch/>
        </p:blipFill>
        <p:spPr>
          <a:xfrm>
            <a:off x="1029775" y="1268325"/>
            <a:ext cx="2985875" cy="2838050"/>
          </a:xfrm>
          <a:prstGeom prst="rect">
            <a:avLst/>
          </a:prstGeom>
          <a:noFill/>
          <a:ln>
            <a:noFill/>
          </a:ln>
        </p:spPr>
      </p:pic>
      <p:sp>
        <p:nvSpPr>
          <p:cNvPr id="17" name="Google Shape;17;p3"/>
          <p:cNvSpPr txBox="1"/>
          <p:nvPr>
            <p:ph idx="10" type="dt"/>
          </p:nvPr>
        </p:nvSpPr>
        <p:spPr>
          <a:xfrm>
            <a:off x="6795247" y="4817689"/>
            <a:ext cx="2133600" cy="273900"/>
          </a:xfrm>
          <a:prstGeom prst="rect">
            <a:avLst/>
          </a:prstGeom>
          <a:noFill/>
          <a:ln>
            <a:noFill/>
          </a:ln>
        </p:spPr>
        <p:txBody>
          <a:bodyPr anchorCtr="0" anchor="ctr" bIns="45700" lIns="91425" spcFirstLastPara="1" rIns="91425" wrap="square" tIns="45700">
            <a:noAutofit/>
          </a:bodyPr>
          <a:lstStyle>
            <a:lvl1pPr lvl="0" marR="0" algn="r">
              <a:lnSpc>
                <a:spcPct val="100000"/>
              </a:lnSpc>
              <a:spcBef>
                <a:spcPts val="0"/>
              </a:spcBef>
              <a:spcAft>
                <a:spcPts val="0"/>
              </a:spcAft>
              <a:buSzPts val="1400"/>
              <a:buNone/>
              <a:defRPr sz="1100">
                <a:solidFill>
                  <a:srgbClr val="595959"/>
                </a:solidFill>
                <a:latin typeface="Rockwell"/>
                <a:ea typeface="Rockwell"/>
                <a:cs typeface="Rockwell"/>
                <a:sym typeface="Rockwell"/>
              </a:defRPr>
            </a:lvl1pPr>
            <a:lvl2pPr lvl="1"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2pPr>
            <a:lvl3pPr lvl="2"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3pPr>
            <a:lvl4pPr lvl="3"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4pPr>
            <a:lvl5pPr lvl="4"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5pPr>
            <a:lvl6pPr lvl="5"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6pPr>
            <a:lvl7pPr lvl="6"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7pPr>
            <a:lvl8pPr lvl="7"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8pPr>
            <a:lvl9pPr lvl="8"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9pPr>
          </a:lstStyle>
          <a:p/>
        </p:txBody>
      </p:sp>
      <p:sp>
        <p:nvSpPr>
          <p:cNvPr id="18" name="Google Shape;18;p3"/>
          <p:cNvSpPr txBox="1"/>
          <p:nvPr>
            <p:ph idx="11" type="ftr"/>
          </p:nvPr>
        </p:nvSpPr>
        <p:spPr>
          <a:xfrm>
            <a:off x="201706" y="4817689"/>
            <a:ext cx="6123000" cy="273900"/>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SzPts val="1400"/>
              <a:buNone/>
              <a:defRPr sz="1100">
                <a:solidFill>
                  <a:srgbClr val="595959"/>
                </a:solidFill>
                <a:latin typeface="Rockwell"/>
                <a:ea typeface="Rockwell"/>
                <a:cs typeface="Rockwell"/>
                <a:sym typeface="Rockwell"/>
              </a:defRPr>
            </a:lvl1pPr>
            <a:lvl2pPr lvl="1"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2pPr>
            <a:lvl3pPr lvl="2"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3pPr>
            <a:lvl4pPr lvl="3"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4pPr>
            <a:lvl5pPr lvl="4"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5pPr>
            <a:lvl6pPr lvl="5"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6pPr>
            <a:lvl7pPr lvl="6"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7pPr>
            <a:lvl8pPr lvl="7"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8pPr>
            <a:lvl9pPr lvl="8"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9pPr>
          </a:lstStyle>
          <a:p/>
        </p:txBody>
      </p:sp>
      <p:sp>
        <p:nvSpPr>
          <p:cNvPr id="19" name="Google Shape;19;p3"/>
          <p:cNvSpPr txBox="1"/>
          <p:nvPr>
            <p:ph type="title"/>
          </p:nvPr>
        </p:nvSpPr>
        <p:spPr>
          <a:xfrm>
            <a:off x="4592050" y="1613150"/>
            <a:ext cx="3759600" cy="26166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lt1"/>
              </a:buClr>
              <a:buSzPts val="3600"/>
              <a:buNone/>
              <a:defRPr>
                <a:solidFill>
                  <a:schemeClr val="lt1"/>
                </a:solidFill>
                <a:latin typeface="Nunito"/>
                <a:ea typeface="Nunito"/>
                <a:cs typeface="Nunito"/>
                <a:sym typeface="Nunito"/>
              </a:defRPr>
            </a:lvl1pPr>
            <a:lvl2pPr lvl="1" algn="l">
              <a:lnSpc>
                <a:spcPct val="100000"/>
              </a:lnSpc>
              <a:spcBef>
                <a:spcPts val="0"/>
              </a:spcBef>
              <a:spcAft>
                <a:spcPts val="0"/>
              </a:spcAft>
              <a:buSzPts val="1400"/>
              <a:buNone/>
              <a:defRPr>
                <a:latin typeface="Nunito"/>
                <a:ea typeface="Nunito"/>
                <a:cs typeface="Nunito"/>
                <a:sym typeface="Nunito"/>
              </a:defRPr>
            </a:lvl2pPr>
            <a:lvl3pPr lvl="2" algn="l">
              <a:lnSpc>
                <a:spcPct val="100000"/>
              </a:lnSpc>
              <a:spcBef>
                <a:spcPts val="0"/>
              </a:spcBef>
              <a:spcAft>
                <a:spcPts val="0"/>
              </a:spcAft>
              <a:buSzPts val="1400"/>
              <a:buNone/>
              <a:defRPr>
                <a:latin typeface="Nunito"/>
                <a:ea typeface="Nunito"/>
                <a:cs typeface="Nunito"/>
                <a:sym typeface="Nunito"/>
              </a:defRPr>
            </a:lvl3pPr>
            <a:lvl4pPr lvl="3" algn="l">
              <a:lnSpc>
                <a:spcPct val="100000"/>
              </a:lnSpc>
              <a:spcBef>
                <a:spcPts val="0"/>
              </a:spcBef>
              <a:spcAft>
                <a:spcPts val="0"/>
              </a:spcAft>
              <a:buSzPts val="1400"/>
              <a:buNone/>
              <a:defRPr>
                <a:latin typeface="Nunito"/>
                <a:ea typeface="Nunito"/>
                <a:cs typeface="Nunito"/>
                <a:sym typeface="Nunito"/>
              </a:defRPr>
            </a:lvl4pPr>
            <a:lvl5pPr lvl="4" algn="l">
              <a:lnSpc>
                <a:spcPct val="100000"/>
              </a:lnSpc>
              <a:spcBef>
                <a:spcPts val="0"/>
              </a:spcBef>
              <a:spcAft>
                <a:spcPts val="0"/>
              </a:spcAft>
              <a:buSzPts val="1400"/>
              <a:buNone/>
              <a:defRPr>
                <a:latin typeface="Nunito"/>
                <a:ea typeface="Nunito"/>
                <a:cs typeface="Nunito"/>
                <a:sym typeface="Nunito"/>
              </a:defRPr>
            </a:lvl5pPr>
            <a:lvl6pPr lvl="5" algn="l">
              <a:lnSpc>
                <a:spcPct val="100000"/>
              </a:lnSpc>
              <a:spcBef>
                <a:spcPts val="0"/>
              </a:spcBef>
              <a:spcAft>
                <a:spcPts val="0"/>
              </a:spcAft>
              <a:buSzPts val="1400"/>
              <a:buNone/>
              <a:defRPr>
                <a:latin typeface="Nunito"/>
                <a:ea typeface="Nunito"/>
                <a:cs typeface="Nunito"/>
                <a:sym typeface="Nunito"/>
              </a:defRPr>
            </a:lvl6pPr>
            <a:lvl7pPr lvl="6" algn="l">
              <a:lnSpc>
                <a:spcPct val="100000"/>
              </a:lnSpc>
              <a:spcBef>
                <a:spcPts val="0"/>
              </a:spcBef>
              <a:spcAft>
                <a:spcPts val="0"/>
              </a:spcAft>
              <a:buSzPts val="1400"/>
              <a:buNone/>
              <a:defRPr>
                <a:latin typeface="Nunito"/>
                <a:ea typeface="Nunito"/>
                <a:cs typeface="Nunito"/>
                <a:sym typeface="Nunito"/>
              </a:defRPr>
            </a:lvl7pPr>
            <a:lvl8pPr lvl="7" algn="l">
              <a:lnSpc>
                <a:spcPct val="100000"/>
              </a:lnSpc>
              <a:spcBef>
                <a:spcPts val="0"/>
              </a:spcBef>
              <a:spcAft>
                <a:spcPts val="0"/>
              </a:spcAft>
              <a:buSzPts val="1400"/>
              <a:buNone/>
              <a:defRPr>
                <a:latin typeface="Nunito"/>
                <a:ea typeface="Nunito"/>
                <a:cs typeface="Nunito"/>
                <a:sym typeface="Nunito"/>
              </a:defRPr>
            </a:lvl8pPr>
            <a:lvl9pPr lvl="8" algn="l">
              <a:lnSpc>
                <a:spcPct val="100000"/>
              </a:lnSpc>
              <a:spcBef>
                <a:spcPts val="0"/>
              </a:spcBef>
              <a:spcAft>
                <a:spcPts val="0"/>
              </a:spcAft>
              <a:buSzPts val="1400"/>
              <a:buNone/>
              <a:defRPr>
                <a:latin typeface="Nunito"/>
                <a:ea typeface="Nunito"/>
                <a:cs typeface="Nunito"/>
                <a:sym typeface="Nunito"/>
              </a:defRPr>
            </a:lvl9pPr>
          </a:lstStyle>
          <a:p/>
        </p:txBody>
      </p:sp>
      <p:sp>
        <p:nvSpPr>
          <p:cNvPr id="20" name="Google Shape;20;p3"/>
          <p:cNvSpPr/>
          <p:nvPr>
            <p:ph idx="2" type="pic"/>
          </p:nvPr>
        </p:nvSpPr>
        <p:spPr>
          <a:xfrm>
            <a:off x="2123088" y="907500"/>
            <a:ext cx="2133600" cy="2451300"/>
          </a:xfrm>
          <a:prstGeom prst="rect">
            <a:avLst/>
          </a:prstGeom>
          <a:noFill/>
          <a:ln>
            <a:noFill/>
          </a:ln>
        </p:spPr>
      </p:sp>
      <p:pic>
        <p:nvPicPr>
          <p:cNvPr id="21" name="Google Shape;21;p3"/>
          <p:cNvPicPr preferRelativeResize="0"/>
          <p:nvPr/>
        </p:nvPicPr>
        <p:blipFill rotWithShape="1">
          <a:blip r:embed="rId3">
            <a:alphaModFix/>
          </a:blip>
          <a:srcRect b="0" l="0" r="0" t="0"/>
          <a:stretch/>
        </p:blipFill>
        <p:spPr>
          <a:xfrm>
            <a:off x="8439924" y="324375"/>
            <a:ext cx="488925" cy="460625"/>
          </a:xfrm>
          <a:prstGeom prst="rect">
            <a:avLst/>
          </a:prstGeom>
          <a:noFill/>
          <a:ln>
            <a:noFill/>
          </a:ln>
        </p:spPr>
      </p:pic>
      <p:pic>
        <p:nvPicPr>
          <p:cNvPr id="22" name="Google Shape;22;p3"/>
          <p:cNvPicPr preferRelativeResize="0"/>
          <p:nvPr/>
        </p:nvPicPr>
        <p:blipFill rotWithShape="1">
          <a:blip r:embed="rId4">
            <a:alphaModFix/>
          </a:blip>
          <a:srcRect b="0" l="0" r="0" t="0"/>
          <a:stretch/>
        </p:blipFill>
        <p:spPr>
          <a:xfrm>
            <a:off x="742246" y="1784113"/>
            <a:ext cx="1741875" cy="698075"/>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1 1">
  <p:cSld name="Blank_1_1_1">
    <p:bg>
      <p:bgPr>
        <a:solidFill>
          <a:srgbClr val="8FA1FF"/>
        </a:solidFill>
      </p:bgPr>
    </p:bg>
    <p:spTree>
      <p:nvGrpSpPr>
        <p:cNvPr id="23" name="Shape 23"/>
        <p:cNvGrpSpPr/>
        <p:nvPr/>
      </p:nvGrpSpPr>
      <p:grpSpPr>
        <a:xfrm>
          <a:off x="0" y="0"/>
          <a:ext cx="0" cy="0"/>
          <a:chOff x="0" y="0"/>
          <a:chExt cx="0" cy="0"/>
        </a:xfrm>
      </p:grpSpPr>
      <p:sp>
        <p:nvSpPr>
          <p:cNvPr id="24" name="Google Shape;24;p4"/>
          <p:cNvSpPr txBox="1"/>
          <p:nvPr>
            <p:ph type="title"/>
          </p:nvPr>
        </p:nvSpPr>
        <p:spPr>
          <a:xfrm>
            <a:off x="1383400" y="1652525"/>
            <a:ext cx="3759600" cy="26166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2"/>
              </a:buClr>
              <a:buSzPts val="3600"/>
              <a:buNone/>
              <a:defRPr>
                <a:solidFill>
                  <a:schemeClr val="dk2"/>
                </a:solidFill>
                <a:latin typeface="Nunito"/>
                <a:ea typeface="Nunito"/>
                <a:cs typeface="Nunito"/>
                <a:sym typeface="Nunito"/>
              </a:defRPr>
            </a:lvl1pPr>
            <a:lvl2pPr lvl="1" algn="l">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2pPr>
            <a:lvl3pPr lvl="2" algn="l">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3pPr>
            <a:lvl4pPr lvl="3" algn="l">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4pPr>
            <a:lvl5pPr lvl="4" algn="l">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5pPr>
            <a:lvl6pPr lvl="5" algn="l">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6pPr>
            <a:lvl7pPr lvl="6" algn="l">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7pPr>
            <a:lvl8pPr lvl="7" algn="l">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8pPr>
            <a:lvl9pPr lvl="8" algn="l">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9pPr>
          </a:lstStyle>
          <a:p/>
        </p:txBody>
      </p:sp>
      <p:pic>
        <p:nvPicPr>
          <p:cNvPr id="25" name="Google Shape;25;p4"/>
          <p:cNvPicPr preferRelativeResize="0"/>
          <p:nvPr/>
        </p:nvPicPr>
        <p:blipFill rotWithShape="1">
          <a:blip r:embed="rId2">
            <a:alphaModFix/>
          </a:blip>
          <a:srcRect b="0" l="0" r="0" t="0"/>
          <a:stretch/>
        </p:blipFill>
        <p:spPr>
          <a:xfrm>
            <a:off x="5204995" y="1457325"/>
            <a:ext cx="3649804" cy="3634275"/>
          </a:xfrm>
          <a:prstGeom prst="rect">
            <a:avLst/>
          </a:prstGeom>
          <a:noFill/>
          <a:ln>
            <a:noFill/>
          </a:ln>
        </p:spPr>
      </p:pic>
      <p:sp>
        <p:nvSpPr>
          <p:cNvPr id="26" name="Google Shape;26;p4"/>
          <p:cNvSpPr/>
          <p:nvPr>
            <p:ph idx="2" type="pic"/>
          </p:nvPr>
        </p:nvSpPr>
        <p:spPr>
          <a:xfrm>
            <a:off x="5295938" y="893725"/>
            <a:ext cx="2133600" cy="2451300"/>
          </a:xfrm>
          <a:prstGeom prst="rect">
            <a:avLst/>
          </a:prstGeom>
          <a:noFill/>
          <a:ln>
            <a:noFill/>
          </a:ln>
        </p:spPr>
      </p:sp>
      <p:pic>
        <p:nvPicPr>
          <p:cNvPr id="27" name="Google Shape;27;p4"/>
          <p:cNvPicPr preferRelativeResize="0"/>
          <p:nvPr/>
        </p:nvPicPr>
        <p:blipFill rotWithShape="1">
          <a:blip r:embed="rId3">
            <a:alphaModFix/>
          </a:blip>
          <a:srcRect b="0" l="0" r="0" t="0"/>
          <a:stretch/>
        </p:blipFill>
        <p:spPr>
          <a:xfrm>
            <a:off x="201702" y="302951"/>
            <a:ext cx="533800" cy="502649"/>
          </a:xfrm>
          <a:prstGeom prst="rect">
            <a:avLst/>
          </a:prstGeom>
          <a:noFill/>
          <a:ln>
            <a:noFill/>
          </a:ln>
        </p:spPr>
      </p:pic>
      <p:pic>
        <p:nvPicPr>
          <p:cNvPr id="28" name="Google Shape;28;p4"/>
          <p:cNvPicPr preferRelativeResize="0"/>
          <p:nvPr/>
        </p:nvPicPr>
        <p:blipFill rotWithShape="1">
          <a:blip r:embed="rId4">
            <a:alphaModFix/>
          </a:blip>
          <a:srcRect b="0" l="0" r="0" t="0"/>
          <a:stretch/>
        </p:blipFill>
        <p:spPr>
          <a:xfrm>
            <a:off x="6899295" y="2083232"/>
            <a:ext cx="1768275" cy="150115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bg>
      <p:bgPr>
        <a:solidFill>
          <a:srgbClr val="3843D0"/>
        </a:solidFill>
      </p:bgPr>
    </p:bg>
    <p:spTree>
      <p:nvGrpSpPr>
        <p:cNvPr id="29" name="Shape 29"/>
        <p:cNvGrpSpPr/>
        <p:nvPr/>
      </p:nvGrpSpPr>
      <p:grpSpPr>
        <a:xfrm>
          <a:off x="0" y="0"/>
          <a:ext cx="0" cy="0"/>
          <a:chOff x="0" y="0"/>
          <a:chExt cx="0" cy="0"/>
        </a:xfrm>
      </p:grpSpPr>
      <p:sp>
        <p:nvSpPr>
          <p:cNvPr id="30" name="Google Shape;30;p5"/>
          <p:cNvSpPr txBox="1"/>
          <p:nvPr>
            <p:ph idx="10" type="dt"/>
          </p:nvPr>
        </p:nvSpPr>
        <p:spPr>
          <a:xfrm>
            <a:off x="6795247" y="4817689"/>
            <a:ext cx="2133600" cy="273900"/>
          </a:xfrm>
          <a:prstGeom prst="rect">
            <a:avLst/>
          </a:prstGeom>
          <a:noFill/>
          <a:ln>
            <a:noFill/>
          </a:ln>
        </p:spPr>
        <p:txBody>
          <a:bodyPr anchorCtr="0" anchor="ctr" bIns="45700" lIns="91425" spcFirstLastPara="1" rIns="91425" wrap="square" tIns="45700">
            <a:noAutofit/>
          </a:bodyPr>
          <a:lstStyle>
            <a:lvl1pPr lvl="0" marR="0" algn="r">
              <a:lnSpc>
                <a:spcPct val="100000"/>
              </a:lnSpc>
              <a:spcBef>
                <a:spcPts val="0"/>
              </a:spcBef>
              <a:spcAft>
                <a:spcPts val="0"/>
              </a:spcAft>
              <a:buSzPts val="1400"/>
              <a:buNone/>
              <a:defRPr sz="1100">
                <a:solidFill>
                  <a:srgbClr val="595959"/>
                </a:solidFill>
                <a:latin typeface="Rockwell"/>
                <a:ea typeface="Rockwell"/>
                <a:cs typeface="Rockwell"/>
                <a:sym typeface="Rockwell"/>
              </a:defRPr>
            </a:lvl1pPr>
            <a:lvl2pPr lvl="1"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2pPr>
            <a:lvl3pPr lvl="2"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3pPr>
            <a:lvl4pPr lvl="3"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4pPr>
            <a:lvl5pPr lvl="4"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5pPr>
            <a:lvl6pPr lvl="5"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6pPr>
            <a:lvl7pPr lvl="6"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7pPr>
            <a:lvl8pPr lvl="7"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8pPr>
            <a:lvl9pPr lvl="8"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9pPr>
          </a:lstStyle>
          <a:p/>
        </p:txBody>
      </p:sp>
      <p:sp>
        <p:nvSpPr>
          <p:cNvPr id="31" name="Google Shape;31;p5"/>
          <p:cNvSpPr txBox="1"/>
          <p:nvPr>
            <p:ph idx="11" type="ftr"/>
          </p:nvPr>
        </p:nvSpPr>
        <p:spPr>
          <a:xfrm>
            <a:off x="201706" y="4817689"/>
            <a:ext cx="6123000" cy="273900"/>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SzPts val="1400"/>
              <a:buNone/>
              <a:defRPr sz="1100">
                <a:solidFill>
                  <a:srgbClr val="595959"/>
                </a:solidFill>
                <a:latin typeface="Rockwell"/>
                <a:ea typeface="Rockwell"/>
                <a:cs typeface="Rockwell"/>
                <a:sym typeface="Rockwell"/>
              </a:defRPr>
            </a:lvl1pPr>
            <a:lvl2pPr lvl="1"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2pPr>
            <a:lvl3pPr lvl="2"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3pPr>
            <a:lvl4pPr lvl="3"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4pPr>
            <a:lvl5pPr lvl="4"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5pPr>
            <a:lvl6pPr lvl="5"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6pPr>
            <a:lvl7pPr lvl="6"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7pPr>
            <a:lvl8pPr lvl="7"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8pPr>
            <a:lvl9pPr lvl="8"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9pPr>
          </a:lstStyle>
          <a:p/>
        </p:txBody>
      </p:sp>
      <p:sp>
        <p:nvSpPr>
          <p:cNvPr id="32" name="Google Shape;32;p5"/>
          <p:cNvSpPr txBox="1"/>
          <p:nvPr/>
        </p:nvSpPr>
        <p:spPr>
          <a:xfrm>
            <a:off x="223185" y="171450"/>
            <a:ext cx="261000" cy="4155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 name="Google Shape;33;p5"/>
          <p:cNvSpPr txBox="1"/>
          <p:nvPr>
            <p:ph type="title"/>
          </p:nvPr>
        </p:nvSpPr>
        <p:spPr>
          <a:xfrm>
            <a:off x="-68850" y="722950"/>
            <a:ext cx="11035800" cy="21483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rgbClr val="15006D"/>
              </a:buClr>
              <a:buSzPts val="25000"/>
              <a:buNone/>
              <a:defRPr sz="25000">
                <a:solidFill>
                  <a:srgbClr val="15006D"/>
                </a:solidFill>
              </a:defRPr>
            </a:lvl1pPr>
            <a:lvl2pPr lvl="1" algn="l">
              <a:lnSpc>
                <a:spcPct val="100000"/>
              </a:lnSpc>
              <a:spcBef>
                <a:spcPts val="0"/>
              </a:spcBef>
              <a:spcAft>
                <a:spcPts val="0"/>
              </a:spcAft>
              <a:buClr>
                <a:srgbClr val="15006D"/>
              </a:buClr>
              <a:buSzPts val="1400"/>
              <a:buNone/>
              <a:defRPr>
                <a:solidFill>
                  <a:srgbClr val="15006D"/>
                </a:solidFill>
                <a:latin typeface="Nunito"/>
                <a:ea typeface="Nunito"/>
                <a:cs typeface="Nunito"/>
                <a:sym typeface="Nunito"/>
              </a:defRPr>
            </a:lvl2pPr>
            <a:lvl3pPr lvl="2" algn="l">
              <a:lnSpc>
                <a:spcPct val="100000"/>
              </a:lnSpc>
              <a:spcBef>
                <a:spcPts val="0"/>
              </a:spcBef>
              <a:spcAft>
                <a:spcPts val="0"/>
              </a:spcAft>
              <a:buClr>
                <a:srgbClr val="15006D"/>
              </a:buClr>
              <a:buSzPts val="1400"/>
              <a:buNone/>
              <a:defRPr>
                <a:solidFill>
                  <a:srgbClr val="15006D"/>
                </a:solidFill>
                <a:latin typeface="Nunito"/>
                <a:ea typeface="Nunito"/>
                <a:cs typeface="Nunito"/>
                <a:sym typeface="Nunito"/>
              </a:defRPr>
            </a:lvl3pPr>
            <a:lvl4pPr lvl="3" algn="l">
              <a:lnSpc>
                <a:spcPct val="100000"/>
              </a:lnSpc>
              <a:spcBef>
                <a:spcPts val="0"/>
              </a:spcBef>
              <a:spcAft>
                <a:spcPts val="0"/>
              </a:spcAft>
              <a:buClr>
                <a:srgbClr val="15006D"/>
              </a:buClr>
              <a:buSzPts val="1400"/>
              <a:buNone/>
              <a:defRPr>
                <a:solidFill>
                  <a:srgbClr val="15006D"/>
                </a:solidFill>
                <a:latin typeface="Nunito"/>
                <a:ea typeface="Nunito"/>
                <a:cs typeface="Nunito"/>
                <a:sym typeface="Nunito"/>
              </a:defRPr>
            </a:lvl4pPr>
            <a:lvl5pPr lvl="4" algn="l">
              <a:lnSpc>
                <a:spcPct val="100000"/>
              </a:lnSpc>
              <a:spcBef>
                <a:spcPts val="0"/>
              </a:spcBef>
              <a:spcAft>
                <a:spcPts val="0"/>
              </a:spcAft>
              <a:buClr>
                <a:srgbClr val="15006D"/>
              </a:buClr>
              <a:buSzPts val="1400"/>
              <a:buNone/>
              <a:defRPr>
                <a:solidFill>
                  <a:srgbClr val="15006D"/>
                </a:solidFill>
                <a:latin typeface="Nunito"/>
                <a:ea typeface="Nunito"/>
                <a:cs typeface="Nunito"/>
                <a:sym typeface="Nunito"/>
              </a:defRPr>
            </a:lvl5pPr>
            <a:lvl6pPr lvl="5" algn="l">
              <a:lnSpc>
                <a:spcPct val="100000"/>
              </a:lnSpc>
              <a:spcBef>
                <a:spcPts val="0"/>
              </a:spcBef>
              <a:spcAft>
                <a:spcPts val="0"/>
              </a:spcAft>
              <a:buClr>
                <a:srgbClr val="15006D"/>
              </a:buClr>
              <a:buSzPts val="1400"/>
              <a:buNone/>
              <a:defRPr>
                <a:solidFill>
                  <a:srgbClr val="15006D"/>
                </a:solidFill>
                <a:latin typeface="Nunito"/>
                <a:ea typeface="Nunito"/>
                <a:cs typeface="Nunito"/>
                <a:sym typeface="Nunito"/>
              </a:defRPr>
            </a:lvl6pPr>
            <a:lvl7pPr lvl="6" algn="l">
              <a:lnSpc>
                <a:spcPct val="100000"/>
              </a:lnSpc>
              <a:spcBef>
                <a:spcPts val="0"/>
              </a:spcBef>
              <a:spcAft>
                <a:spcPts val="0"/>
              </a:spcAft>
              <a:buClr>
                <a:srgbClr val="15006D"/>
              </a:buClr>
              <a:buSzPts val="1400"/>
              <a:buNone/>
              <a:defRPr>
                <a:solidFill>
                  <a:srgbClr val="15006D"/>
                </a:solidFill>
                <a:latin typeface="Nunito"/>
                <a:ea typeface="Nunito"/>
                <a:cs typeface="Nunito"/>
                <a:sym typeface="Nunito"/>
              </a:defRPr>
            </a:lvl7pPr>
            <a:lvl8pPr lvl="7" algn="l">
              <a:lnSpc>
                <a:spcPct val="100000"/>
              </a:lnSpc>
              <a:spcBef>
                <a:spcPts val="0"/>
              </a:spcBef>
              <a:spcAft>
                <a:spcPts val="0"/>
              </a:spcAft>
              <a:buClr>
                <a:srgbClr val="15006D"/>
              </a:buClr>
              <a:buSzPts val="1400"/>
              <a:buNone/>
              <a:defRPr>
                <a:solidFill>
                  <a:srgbClr val="15006D"/>
                </a:solidFill>
                <a:latin typeface="Nunito"/>
                <a:ea typeface="Nunito"/>
                <a:cs typeface="Nunito"/>
                <a:sym typeface="Nunito"/>
              </a:defRPr>
            </a:lvl8pPr>
            <a:lvl9pPr lvl="8" algn="l">
              <a:lnSpc>
                <a:spcPct val="100000"/>
              </a:lnSpc>
              <a:spcBef>
                <a:spcPts val="0"/>
              </a:spcBef>
              <a:spcAft>
                <a:spcPts val="0"/>
              </a:spcAft>
              <a:buClr>
                <a:srgbClr val="15006D"/>
              </a:buClr>
              <a:buSzPts val="1400"/>
              <a:buNone/>
              <a:defRPr>
                <a:solidFill>
                  <a:srgbClr val="15006D"/>
                </a:solidFill>
                <a:latin typeface="Nunito"/>
                <a:ea typeface="Nunito"/>
                <a:cs typeface="Nunito"/>
                <a:sym typeface="Nunito"/>
              </a:defRPr>
            </a:lvl9pPr>
          </a:lstStyle>
          <a:p/>
        </p:txBody>
      </p:sp>
      <p:pic>
        <p:nvPicPr>
          <p:cNvPr id="34" name="Google Shape;34;p5"/>
          <p:cNvPicPr preferRelativeResize="0"/>
          <p:nvPr/>
        </p:nvPicPr>
        <p:blipFill rotWithShape="1">
          <a:blip r:embed="rId2">
            <a:alphaModFix/>
          </a:blip>
          <a:srcRect b="0" l="0" r="0" t="0"/>
          <a:stretch/>
        </p:blipFill>
        <p:spPr>
          <a:xfrm>
            <a:off x="367775" y="304800"/>
            <a:ext cx="2151798" cy="550575"/>
          </a:xfrm>
          <a:prstGeom prst="rect">
            <a:avLst/>
          </a:prstGeom>
          <a:noFill/>
          <a:ln>
            <a:noFill/>
          </a:ln>
        </p:spPr>
      </p:pic>
      <p:sp>
        <p:nvSpPr>
          <p:cNvPr id="35" name="Google Shape;35;p5"/>
          <p:cNvSpPr txBox="1"/>
          <p:nvPr/>
        </p:nvSpPr>
        <p:spPr>
          <a:xfrm>
            <a:off x="908900" y="2809300"/>
            <a:ext cx="64863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FF8189"/>
              </a:solidFill>
              <a:latin typeface="Quicksand"/>
              <a:ea typeface="Quicksand"/>
              <a:cs typeface="Quicksand"/>
              <a:sym typeface="Quicksand"/>
            </a:endParaRPr>
          </a:p>
        </p:txBody>
      </p:sp>
      <p:sp>
        <p:nvSpPr>
          <p:cNvPr id="36" name="Google Shape;36;p5"/>
          <p:cNvSpPr txBox="1"/>
          <p:nvPr>
            <p:ph idx="1" type="subTitle"/>
          </p:nvPr>
        </p:nvSpPr>
        <p:spPr>
          <a:xfrm>
            <a:off x="483500" y="3813450"/>
            <a:ext cx="7337100" cy="3018600"/>
          </a:xfrm>
          <a:prstGeom prst="rect">
            <a:avLst/>
          </a:prstGeom>
          <a:noFill/>
          <a:ln>
            <a:noFill/>
          </a:ln>
        </p:spPr>
        <p:txBody>
          <a:bodyPr anchorCtr="0" anchor="t" bIns="45700" lIns="91425" spcFirstLastPara="1" rIns="91425" wrap="square" tIns="45700">
            <a:noAutofit/>
          </a:bodyPr>
          <a:lstStyle>
            <a:lvl1pPr lvl="0" algn="l">
              <a:lnSpc>
                <a:spcPct val="100000"/>
              </a:lnSpc>
              <a:spcBef>
                <a:spcPts val="2000"/>
              </a:spcBef>
              <a:spcAft>
                <a:spcPts val="0"/>
              </a:spcAft>
              <a:buClr>
                <a:srgbClr val="FF8189"/>
              </a:buClr>
              <a:buSzPts val="3700"/>
              <a:buFont typeface="Quicksand"/>
              <a:buNone/>
              <a:defRPr b="1" sz="3700">
                <a:solidFill>
                  <a:srgbClr val="FF8189"/>
                </a:solidFill>
                <a:latin typeface="Quicksand"/>
                <a:ea typeface="Quicksand"/>
                <a:cs typeface="Quicksand"/>
                <a:sym typeface="Quicksand"/>
              </a:defRPr>
            </a:lvl1pPr>
            <a:lvl2pPr lvl="1" algn="l">
              <a:lnSpc>
                <a:spcPct val="100000"/>
              </a:lnSpc>
              <a:spcBef>
                <a:spcPts val="600"/>
              </a:spcBef>
              <a:spcAft>
                <a:spcPts val="0"/>
              </a:spcAft>
              <a:buClr>
                <a:srgbClr val="FF8189"/>
              </a:buClr>
              <a:buSzPts val="3700"/>
              <a:buFont typeface="Quicksand"/>
              <a:buNone/>
              <a:defRPr b="1" sz="3700">
                <a:solidFill>
                  <a:srgbClr val="FF8189"/>
                </a:solidFill>
                <a:latin typeface="Quicksand"/>
                <a:ea typeface="Quicksand"/>
                <a:cs typeface="Quicksand"/>
                <a:sym typeface="Quicksand"/>
              </a:defRPr>
            </a:lvl2pPr>
            <a:lvl3pPr lvl="2" algn="l">
              <a:lnSpc>
                <a:spcPct val="100000"/>
              </a:lnSpc>
              <a:spcBef>
                <a:spcPts val="600"/>
              </a:spcBef>
              <a:spcAft>
                <a:spcPts val="0"/>
              </a:spcAft>
              <a:buClr>
                <a:srgbClr val="FF8189"/>
              </a:buClr>
              <a:buSzPts val="3700"/>
              <a:buFont typeface="Quicksand"/>
              <a:buNone/>
              <a:defRPr b="1" sz="3700">
                <a:solidFill>
                  <a:srgbClr val="FF8189"/>
                </a:solidFill>
                <a:latin typeface="Quicksand"/>
                <a:ea typeface="Quicksand"/>
                <a:cs typeface="Quicksand"/>
                <a:sym typeface="Quicksand"/>
              </a:defRPr>
            </a:lvl3pPr>
            <a:lvl4pPr lvl="3" algn="l">
              <a:lnSpc>
                <a:spcPct val="100000"/>
              </a:lnSpc>
              <a:spcBef>
                <a:spcPts val="600"/>
              </a:spcBef>
              <a:spcAft>
                <a:spcPts val="0"/>
              </a:spcAft>
              <a:buClr>
                <a:srgbClr val="FF8189"/>
              </a:buClr>
              <a:buSzPts val="3700"/>
              <a:buFont typeface="Quicksand"/>
              <a:buNone/>
              <a:defRPr b="1" sz="3700">
                <a:solidFill>
                  <a:srgbClr val="FF8189"/>
                </a:solidFill>
                <a:latin typeface="Quicksand"/>
                <a:ea typeface="Quicksand"/>
                <a:cs typeface="Quicksand"/>
                <a:sym typeface="Quicksand"/>
              </a:defRPr>
            </a:lvl4pPr>
            <a:lvl5pPr lvl="4" algn="l">
              <a:lnSpc>
                <a:spcPct val="100000"/>
              </a:lnSpc>
              <a:spcBef>
                <a:spcPts val="600"/>
              </a:spcBef>
              <a:spcAft>
                <a:spcPts val="0"/>
              </a:spcAft>
              <a:buClr>
                <a:srgbClr val="FF8189"/>
              </a:buClr>
              <a:buSzPts val="3700"/>
              <a:buFont typeface="Quicksand"/>
              <a:buNone/>
              <a:defRPr b="1" sz="3700">
                <a:solidFill>
                  <a:srgbClr val="FF8189"/>
                </a:solidFill>
                <a:latin typeface="Quicksand"/>
                <a:ea typeface="Quicksand"/>
                <a:cs typeface="Quicksand"/>
                <a:sym typeface="Quicksand"/>
              </a:defRPr>
            </a:lvl5pPr>
            <a:lvl6pPr lvl="5" algn="l">
              <a:lnSpc>
                <a:spcPct val="100000"/>
              </a:lnSpc>
              <a:spcBef>
                <a:spcPts val="360"/>
              </a:spcBef>
              <a:spcAft>
                <a:spcPts val="0"/>
              </a:spcAft>
              <a:buClr>
                <a:srgbClr val="FF8189"/>
              </a:buClr>
              <a:buSzPts val="3700"/>
              <a:buFont typeface="Quicksand"/>
              <a:buNone/>
              <a:defRPr b="1" sz="3700">
                <a:solidFill>
                  <a:srgbClr val="FF8189"/>
                </a:solidFill>
                <a:latin typeface="Quicksand"/>
                <a:ea typeface="Quicksand"/>
                <a:cs typeface="Quicksand"/>
                <a:sym typeface="Quicksand"/>
              </a:defRPr>
            </a:lvl6pPr>
            <a:lvl7pPr lvl="6" algn="l">
              <a:lnSpc>
                <a:spcPct val="100000"/>
              </a:lnSpc>
              <a:spcBef>
                <a:spcPts val="360"/>
              </a:spcBef>
              <a:spcAft>
                <a:spcPts val="0"/>
              </a:spcAft>
              <a:buClr>
                <a:srgbClr val="FF8189"/>
              </a:buClr>
              <a:buSzPts val="3700"/>
              <a:buFont typeface="Quicksand"/>
              <a:buNone/>
              <a:defRPr b="1" sz="3700">
                <a:solidFill>
                  <a:srgbClr val="FF8189"/>
                </a:solidFill>
                <a:latin typeface="Quicksand"/>
                <a:ea typeface="Quicksand"/>
                <a:cs typeface="Quicksand"/>
                <a:sym typeface="Quicksand"/>
              </a:defRPr>
            </a:lvl7pPr>
            <a:lvl8pPr lvl="7" algn="l">
              <a:lnSpc>
                <a:spcPct val="100000"/>
              </a:lnSpc>
              <a:spcBef>
                <a:spcPts val="360"/>
              </a:spcBef>
              <a:spcAft>
                <a:spcPts val="0"/>
              </a:spcAft>
              <a:buClr>
                <a:srgbClr val="FF8189"/>
              </a:buClr>
              <a:buSzPts val="3700"/>
              <a:buFont typeface="Quicksand"/>
              <a:buNone/>
              <a:defRPr b="1" sz="3700">
                <a:solidFill>
                  <a:srgbClr val="FF8189"/>
                </a:solidFill>
                <a:latin typeface="Quicksand"/>
                <a:ea typeface="Quicksand"/>
                <a:cs typeface="Quicksand"/>
                <a:sym typeface="Quicksand"/>
              </a:defRPr>
            </a:lvl8pPr>
            <a:lvl9pPr lvl="8" algn="l">
              <a:lnSpc>
                <a:spcPct val="100000"/>
              </a:lnSpc>
              <a:spcBef>
                <a:spcPts val="360"/>
              </a:spcBef>
              <a:spcAft>
                <a:spcPts val="0"/>
              </a:spcAft>
              <a:buClr>
                <a:srgbClr val="FF8189"/>
              </a:buClr>
              <a:buSzPts val="3700"/>
              <a:buFont typeface="Quicksand"/>
              <a:buNone/>
              <a:defRPr b="1" sz="3700">
                <a:solidFill>
                  <a:srgbClr val="FF8189"/>
                </a:solidFill>
                <a:latin typeface="Quicksand"/>
                <a:ea typeface="Quicksand"/>
                <a:cs typeface="Quicksand"/>
                <a:sym typeface="Quicksand"/>
              </a:defRPr>
            </a:lvl9pPr>
          </a:lstStyle>
          <a:p/>
        </p:txBody>
      </p:sp>
      <p:sp>
        <p:nvSpPr>
          <p:cNvPr id="37" name="Google Shape;37;p5"/>
          <p:cNvSpPr/>
          <p:nvPr>
            <p:ph idx="2" type="pic"/>
          </p:nvPr>
        </p:nvSpPr>
        <p:spPr>
          <a:xfrm>
            <a:off x="7019950" y="3979850"/>
            <a:ext cx="1766100" cy="1111800"/>
          </a:xfrm>
          <a:prstGeom prst="rect">
            <a:avLst/>
          </a:prstGeom>
          <a:no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p:cSld name="Title and Content_1">
    <p:bg>
      <p:bgPr>
        <a:solidFill>
          <a:srgbClr val="15006D"/>
        </a:solidFill>
      </p:bgPr>
    </p:bg>
    <p:spTree>
      <p:nvGrpSpPr>
        <p:cNvPr id="38" name="Shape 38"/>
        <p:cNvGrpSpPr/>
        <p:nvPr/>
      </p:nvGrpSpPr>
      <p:grpSpPr>
        <a:xfrm>
          <a:off x="0" y="0"/>
          <a:ext cx="0" cy="0"/>
          <a:chOff x="0" y="0"/>
          <a:chExt cx="0" cy="0"/>
        </a:xfrm>
      </p:grpSpPr>
      <p:sp>
        <p:nvSpPr>
          <p:cNvPr id="39" name="Google Shape;39;p6"/>
          <p:cNvSpPr txBox="1"/>
          <p:nvPr>
            <p:ph type="title"/>
          </p:nvPr>
        </p:nvSpPr>
        <p:spPr>
          <a:xfrm>
            <a:off x="1008024" y="343370"/>
            <a:ext cx="7556400" cy="8370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8FA1FF"/>
              </a:buClr>
              <a:buSzPts val="3600"/>
              <a:buNone/>
              <a:defRPr i="0" sz="3600" u="none" cap="none" strike="noStrike">
                <a:solidFill>
                  <a:srgbClr val="8FA1FF"/>
                </a:solidFill>
              </a:defRPr>
            </a:lvl1pPr>
            <a:lvl2pPr lvl="1" algn="l">
              <a:lnSpc>
                <a:spcPct val="100000"/>
              </a:lnSpc>
              <a:spcBef>
                <a:spcPts val="0"/>
              </a:spcBef>
              <a:spcAft>
                <a:spcPts val="0"/>
              </a:spcAft>
              <a:buSzPts val="1400"/>
              <a:buFont typeface="Calibri"/>
              <a:buNone/>
              <a:defRPr sz="1800">
                <a:latin typeface="Calibri"/>
                <a:ea typeface="Calibri"/>
                <a:cs typeface="Calibri"/>
                <a:sym typeface="Calibri"/>
              </a:defRPr>
            </a:lvl2pPr>
            <a:lvl3pPr lvl="2" algn="l">
              <a:lnSpc>
                <a:spcPct val="100000"/>
              </a:lnSpc>
              <a:spcBef>
                <a:spcPts val="0"/>
              </a:spcBef>
              <a:spcAft>
                <a:spcPts val="0"/>
              </a:spcAft>
              <a:buSzPts val="1400"/>
              <a:buFont typeface="Calibri"/>
              <a:buNone/>
              <a:defRPr sz="1800">
                <a:latin typeface="Calibri"/>
                <a:ea typeface="Calibri"/>
                <a:cs typeface="Calibri"/>
                <a:sym typeface="Calibri"/>
              </a:defRPr>
            </a:lvl3pPr>
            <a:lvl4pPr lvl="3" algn="l">
              <a:lnSpc>
                <a:spcPct val="100000"/>
              </a:lnSpc>
              <a:spcBef>
                <a:spcPts val="0"/>
              </a:spcBef>
              <a:spcAft>
                <a:spcPts val="0"/>
              </a:spcAft>
              <a:buSzPts val="1400"/>
              <a:buFont typeface="Calibri"/>
              <a:buNone/>
              <a:defRPr sz="1800">
                <a:latin typeface="Calibri"/>
                <a:ea typeface="Calibri"/>
                <a:cs typeface="Calibri"/>
                <a:sym typeface="Calibri"/>
              </a:defRPr>
            </a:lvl4pPr>
            <a:lvl5pPr lvl="4" algn="l">
              <a:lnSpc>
                <a:spcPct val="100000"/>
              </a:lnSpc>
              <a:spcBef>
                <a:spcPts val="0"/>
              </a:spcBef>
              <a:spcAft>
                <a:spcPts val="0"/>
              </a:spcAft>
              <a:buSzPts val="1400"/>
              <a:buFont typeface="Calibri"/>
              <a:buNone/>
              <a:defRPr sz="1800">
                <a:latin typeface="Calibri"/>
                <a:ea typeface="Calibri"/>
                <a:cs typeface="Calibri"/>
                <a:sym typeface="Calibri"/>
              </a:defRPr>
            </a:lvl5pPr>
            <a:lvl6pPr lvl="5" algn="l">
              <a:lnSpc>
                <a:spcPct val="100000"/>
              </a:lnSpc>
              <a:spcBef>
                <a:spcPts val="0"/>
              </a:spcBef>
              <a:spcAft>
                <a:spcPts val="0"/>
              </a:spcAft>
              <a:buSzPts val="1400"/>
              <a:buFont typeface="Calibri"/>
              <a:buNone/>
              <a:defRPr sz="1800">
                <a:latin typeface="Calibri"/>
                <a:ea typeface="Calibri"/>
                <a:cs typeface="Calibri"/>
                <a:sym typeface="Calibri"/>
              </a:defRPr>
            </a:lvl6pPr>
            <a:lvl7pPr lvl="6" algn="l">
              <a:lnSpc>
                <a:spcPct val="100000"/>
              </a:lnSpc>
              <a:spcBef>
                <a:spcPts val="0"/>
              </a:spcBef>
              <a:spcAft>
                <a:spcPts val="0"/>
              </a:spcAft>
              <a:buSzPts val="1400"/>
              <a:buFont typeface="Calibri"/>
              <a:buNone/>
              <a:defRPr sz="1800">
                <a:latin typeface="Calibri"/>
                <a:ea typeface="Calibri"/>
                <a:cs typeface="Calibri"/>
                <a:sym typeface="Calibri"/>
              </a:defRPr>
            </a:lvl7pPr>
            <a:lvl8pPr lvl="7" algn="l">
              <a:lnSpc>
                <a:spcPct val="100000"/>
              </a:lnSpc>
              <a:spcBef>
                <a:spcPts val="0"/>
              </a:spcBef>
              <a:spcAft>
                <a:spcPts val="0"/>
              </a:spcAft>
              <a:buSzPts val="1400"/>
              <a:buFont typeface="Calibri"/>
              <a:buNone/>
              <a:defRPr sz="1800">
                <a:latin typeface="Calibri"/>
                <a:ea typeface="Calibri"/>
                <a:cs typeface="Calibri"/>
                <a:sym typeface="Calibri"/>
              </a:defRPr>
            </a:lvl8pPr>
            <a:lvl9pPr lvl="8" algn="l">
              <a:lnSpc>
                <a:spcPct val="100000"/>
              </a:lnSpc>
              <a:spcBef>
                <a:spcPts val="0"/>
              </a:spcBef>
              <a:spcAft>
                <a:spcPts val="0"/>
              </a:spcAft>
              <a:buSzPts val="1400"/>
              <a:buFont typeface="Calibri"/>
              <a:buNone/>
              <a:defRPr sz="1800">
                <a:latin typeface="Calibri"/>
                <a:ea typeface="Calibri"/>
                <a:cs typeface="Calibri"/>
                <a:sym typeface="Calibri"/>
              </a:defRPr>
            </a:lvl9pPr>
          </a:lstStyle>
          <a:p/>
        </p:txBody>
      </p:sp>
      <p:sp>
        <p:nvSpPr>
          <p:cNvPr id="40" name="Google Shape;40;p6"/>
          <p:cNvSpPr txBox="1"/>
          <p:nvPr>
            <p:ph idx="1" type="body"/>
          </p:nvPr>
        </p:nvSpPr>
        <p:spPr>
          <a:xfrm>
            <a:off x="498474" y="1485900"/>
            <a:ext cx="7556400" cy="3108900"/>
          </a:xfrm>
          <a:prstGeom prst="rect">
            <a:avLst/>
          </a:prstGeom>
          <a:noFill/>
          <a:ln>
            <a:noFill/>
          </a:ln>
        </p:spPr>
        <p:txBody>
          <a:bodyPr anchorCtr="0" anchor="t" bIns="45700" lIns="91425" spcFirstLastPara="1" rIns="91425" wrap="square" tIns="45700">
            <a:noAutofit/>
          </a:bodyPr>
          <a:lstStyle>
            <a:lvl1pPr indent="-323850" lvl="0" marL="457200" marR="0" algn="l">
              <a:lnSpc>
                <a:spcPct val="100000"/>
              </a:lnSpc>
              <a:spcBef>
                <a:spcPts val="2000"/>
              </a:spcBef>
              <a:spcAft>
                <a:spcPts val="0"/>
              </a:spcAft>
              <a:buClr>
                <a:schemeClr val="accent1"/>
              </a:buClr>
              <a:buSzPts val="1500"/>
              <a:buChar char="■"/>
              <a:defRPr i="0" sz="2000" u="none" cap="none" strike="noStrike">
                <a:solidFill>
                  <a:srgbClr val="595959"/>
                </a:solidFill>
              </a:defRPr>
            </a:lvl1pPr>
            <a:lvl2pPr indent="-314325" lvl="1" marL="914400" marR="0" algn="l">
              <a:lnSpc>
                <a:spcPct val="100000"/>
              </a:lnSpc>
              <a:spcBef>
                <a:spcPts val="600"/>
              </a:spcBef>
              <a:spcAft>
                <a:spcPts val="0"/>
              </a:spcAft>
              <a:buClr>
                <a:srgbClr val="ABD6E2"/>
              </a:buClr>
              <a:buSzPts val="1350"/>
              <a:buChar char="■"/>
              <a:defRPr i="0" sz="1800" u="none" cap="none" strike="noStrike">
                <a:solidFill>
                  <a:srgbClr val="595959"/>
                </a:solidFill>
              </a:defRPr>
            </a:lvl2pPr>
            <a:lvl3pPr indent="-314325" lvl="2" marL="1371600" marR="0" algn="l">
              <a:lnSpc>
                <a:spcPct val="100000"/>
              </a:lnSpc>
              <a:spcBef>
                <a:spcPts val="600"/>
              </a:spcBef>
              <a:spcAft>
                <a:spcPts val="0"/>
              </a:spcAft>
              <a:buClr>
                <a:schemeClr val="accent1"/>
              </a:buClr>
              <a:buSzPts val="1350"/>
              <a:buChar char="■"/>
              <a:defRPr i="0" sz="1800" u="none" cap="none" strike="noStrike">
                <a:solidFill>
                  <a:srgbClr val="595959"/>
                </a:solidFill>
              </a:defRPr>
            </a:lvl3pPr>
            <a:lvl4pPr indent="-314325" lvl="3" marL="1828800" marR="0" algn="l">
              <a:lnSpc>
                <a:spcPct val="100000"/>
              </a:lnSpc>
              <a:spcBef>
                <a:spcPts val="600"/>
              </a:spcBef>
              <a:spcAft>
                <a:spcPts val="0"/>
              </a:spcAft>
              <a:buClr>
                <a:srgbClr val="ABD6E2"/>
              </a:buClr>
              <a:buSzPts val="1350"/>
              <a:buChar char="■"/>
              <a:defRPr i="0" sz="1800" u="none" cap="none" strike="noStrike">
                <a:solidFill>
                  <a:srgbClr val="595959"/>
                </a:solidFill>
              </a:defRPr>
            </a:lvl4pPr>
            <a:lvl5pPr indent="-314325" lvl="4" marL="2286000" marR="0" algn="l">
              <a:lnSpc>
                <a:spcPct val="100000"/>
              </a:lnSpc>
              <a:spcBef>
                <a:spcPts val="600"/>
              </a:spcBef>
              <a:spcAft>
                <a:spcPts val="0"/>
              </a:spcAft>
              <a:buClr>
                <a:schemeClr val="accent1"/>
              </a:buClr>
              <a:buSzPts val="1350"/>
              <a:buChar char="■"/>
              <a:defRPr i="0" sz="1800" u="none" cap="none" strike="noStrike">
                <a:solidFill>
                  <a:srgbClr val="595959"/>
                </a:solidFill>
              </a:defRPr>
            </a:lvl5pPr>
            <a:lvl6pPr indent="-314325" lvl="5" marL="2743200" marR="0" algn="l">
              <a:lnSpc>
                <a:spcPct val="100000"/>
              </a:lnSpc>
              <a:spcBef>
                <a:spcPts val="360"/>
              </a:spcBef>
              <a:spcAft>
                <a:spcPts val="0"/>
              </a:spcAft>
              <a:buClr>
                <a:srgbClr val="ABD6E2"/>
              </a:buClr>
              <a:buSzPts val="1350"/>
              <a:buChar char="■"/>
              <a:defRPr i="0" sz="1800" u="none" cap="none" strike="noStrike">
                <a:solidFill>
                  <a:srgbClr val="595959"/>
                </a:solidFill>
              </a:defRPr>
            </a:lvl6pPr>
            <a:lvl7pPr indent="-314325" lvl="6" marL="3200400" marR="0" algn="l">
              <a:lnSpc>
                <a:spcPct val="100000"/>
              </a:lnSpc>
              <a:spcBef>
                <a:spcPts val="360"/>
              </a:spcBef>
              <a:spcAft>
                <a:spcPts val="0"/>
              </a:spcAft>
              <a:buClr>
                <a:schemeClr val="accent1"/>
              </a:buClr>
              <a:buSzPts val="1350"/>
              <a:buChar char="■"/>
              <a:defRPr i="0" sz="1800" u="none" cap="none" strike="noStrike">
                <a:solidFill>
                  <a:srgbClr val="595959"/>
                </a:solidFill>
              </a:defRPr>
            </a:lvl7pPr>
            <a:lvl8pPr indent="-314325" lvl="7" marL="3657600" marR="0" algn="l">
              <a:lnSpc>
                <a:spcPct val="100000"/>
              </a:lnSpc>
              <a:spcBef>
                <a:spcPts val="360"/>
              </a:spcBef>
              <a:spcAft>
                <a:spcPts val="0"/>
              </a:spcAft>
              <a:buClr>
                <a:srgbClr val="ABD6E2"/>
              </a:buClr>
              <a:buSzPts val="1350"/>
              <a:buChar char="■"/>
              <a:defRPr i="0" sz="1800" u="none" cap="none" strike="noStrike">
                <a:solidFill>
                  <a:srgbClr val="595959"/>
                </a:solidFill>
              </a:defRPr>
            </a:lvl8pPr>
            <a:lvl9pPr indent="-314325" lvl="8" marL="4114800" marR="0" algn="l">
              <a:lnSpc>
                <a:spcPct val="100000"/>
              </a:lnSpc>
              <a:spcBef>
                <a:spcPts val="360"/>
              </a:spcBef>
              <a:spcAft>
                <a:spcPts val="0"/>
              </a:spcAft>
              <a:buClr>
                <a:schemeClr val="accent1"/>
              </a:buClr>
              <a:buSzPts val="1350"/>
              <a:buChar char="■"/>
              <a:defRPr i="0" sz="1800" u="none" cap="none" strike="noStrike">
                <a:solidFill>
                  <a:srgbClr val="595959"/>
                </a:solidFill>
              </a:defRPr>
            </a:lvl9pPr>
          </a:lstStyle>
          <a:p/>
        </p:txBody>
      </p:sp>
      <p:sp>
        <p:nvSpPr>
          <p:cNvPr id="41" name="Google Shape;41;p6"/>
          <p:cNvSpPr txBox="1"/>
          <p:nvPr/>
        </p:nvSpPr>
        <p:spPr>
          <a:xfrm>
            <a:off x="223185" y="171450"/>
            <a:ext cx="261000" cy="4155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42" name="Google Shape;42;p6"/>
          <p:cNvPicPr preferRelativeResize="0"/>
          <p:nvPr/>
        </p:nvPicPr>
        <p:blipFill rotWithShape="1">
          <a:blip r:embed="rId2">
            <a:alphaModFix/>
          </a:blip>
          <a:srcRect b="0" l="0" r="0" t="0"/>
          <a:stretch/>
        </p:blipFill>
        <p:spPr>
          <a:xfrm>
            <a:off x="320500" y="455574"/>
            <a:ext cx="441050" cy="415502"/>
          </a:xfrm>
          <a:prstGeom prst="rect">
            <a:avLst/>
          </a:prstGeom>
          <a:noFill/>
          <a:ln>
            <a:noFill/>
          </a:ln>
        </p:spPr>
      </p:pic>
      <p:pic>
        <p:nvPicPr>
          <p:cNvPr id="43" name="Google Shape;43;p6"/>
          <p:cNvPicPr preferRelativeResize="0"/>
          <p:nvPr/>
        </p:nvPicPr>
        <p:blipFill rotWithShape="1">
          <a:blip r:embed="rId3">
            <a:alphaModFix/>
          </a:blip>
          <a:srcRect b="0" l="0" r="0" t="0"/>
          <a:stretch/>
        </p:blipFill>
        <p:spPr>
          <a:xfrm>
            <a:off x="6488125" y="2896750"/>
            <a:ext cx="1924050" cy="1828800"/>
          </a:xfrm>
          <a:prstGeom prst="rect">
            <a:avLst/>
          </a:prstGeom>
          <a:noFill/>
          <a:ln>
            <a:noFill/>
          </a:ln>
        </p:spPr>
      </p:pic>
      <p:sp>
        <p:nvSpPr>
          <p:cNvPr id="44" name="Google Shape;44;p6"/>
          <p:cNvSpPr/>
          <p:nvPr>
            <p:ph idx="2" type="pic"/>
          </p:nvPr>
        </p:nvSpPr>
        <p:spPr>
          <a:xfrm>
            <a:off x="5618600" y="2051900"/>
            <a:ext cx="2313600" cy="2396100"/>
          </a:xfrm>
          <a:prstGeom prst="ellipse">
            <a:avLst/>
          </a:prstGeom>
          <a:noFill/>
          <a:ln>
            <a:noFill/>
          </a:ln>
        </p:spPr>
      </p:sp>
      <p:pic>
        <p:nvPicPr>
          <p:cNvPr id="45" name="Google Shape;45;p6"/>
          <p:cNvPicPr preferRelativeResize="0"/>
          <p:nvPr/>
        </p:nvPicPr>
        <p:blipFill rotWithShape="1">
          <a:blip r:embed="rId4">
            <a:alphaModFix/>
          </a:blip>
          <a:srcRect b="0" l="0" r="0" t="0"/>
          <a:stretch/>
        </p:blipFill>
        <p:spPr>
          <a:xfrm>
            <a:off x="6989450" y="2486671"/>
            <a:ext cx="2050850" cy="174105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1">
  <p:cSld name="Title and Content_1_1">
    <p:bg>
      <p:bgPr>
        <a:solidFill>
          <a:srgbClr val="8FA1FF"/>
        </a:solidFill>
      </p:bgPr>
    </p:bg>
    <p:spTree>
      <p:nvGrpSpPr>
        <p:cNvPr id="46" name="Shape 46"/>
        <p:cNvGrpSpPr/>
        <p:nvPr/>
      </p:nvGrpSpPr>
      <p:grpSpPr>
        <a:xfrm>
          <a:off x="0" y="0"/>
          <a:ext cx="0" cy="0"/>
          <a:chOff x="0" y="0"/>
          <a:chExt cx="0" cy="0"/>
        </a:xfrm>
      </p:grpSpPr>
      <p:sp>
        <p:nvSpPr>
          <p:cNvPr id="47" name="Google Shape;47;p7"/>
          <p:cNvSpPr txBox="1"/>
          <p:nvPr>
            <p:ph type="title"/>
          </p:nvPr>
        </p:nvSpPr>
        <p:spPr>
          <a:xfrm>
            <a:off x="1008024" y="343370"/>
            <a:ext cx="7556400" cy="8370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3843D0"/>
              </a:buClr>
              <a:buSzPts val="3600"/>
              <a:buNone/>
              <a:defRPr i="0" sz="3600" u="none" cap="none" strike="noStrike">
                <a:solidFill>
                  <a:srgbClr val="3843D0"/>
                </a:solidFill>
              </a:defRPr>
            </a:lvl1pPr>
            <a:lvl2pPr lvl="1" algn="l">
              <a:lnSpc>
                <a:spcPct val="100000"/>
              </a:lnSpc>
              <a:spcBef>
                <a:spcPts val="0"/>
              </a:spcBef>
              <a:spcAft>
                <a:spcPts val="0"/>
              </a:spcAft>
              <a:buClr>
                <a:srgbClr val="3843D0"/>
              </a:buClr>
              <a:buSzPts val="1400"/>
              <a:buFont typeface="Calibri"/>
              <a:buNone/>
              <a:defRPr sz="1800">
                <a:solidFill>
                  <a:srgbClr val="3843D0"/>
                </a:solidFill>
                <a:latin typeface="Calibri"/>
                <a:ea typeface="Calibri"/>
                <a:cs typeface="Calibri"/>
                <a:sym typeface="Calibri"/>
              </a:defRPr>
            </a:lvl2pPr>
            <a:lvl3pPr lvl="2" algn="l">
              <a:lnSpc>
                <a:spcPct val="100000"/>
              </a:lnSpc>
              <a:spcBef>
                <a:spcPts val="0"/>
              </a:spcBef>
              <a:spcAft>
                <a:spcPts val="0"/>
              </a:spcAft>
              <a:buClr>
                <a:srgbClr val="3843D0"/>
              </a:buClr>
              <a:buSzPts val="1400"/>
              <a:buFont typeface="Calibri"/>
              <a:buNone/>
              <a:defRPr sz="1800">
                <a:solidFill>
                  <a:srgbClr val="3843D0"/>
                </a:solidFill>
                <a:latin typeface="Calibri"/>
                <a:ea typeface="Calibri"/>
                <a:cs typeface="Calibri"/>
                <a:sym typeface="Calibri"/>
              </a:defRPr>
            </a:lvl3pPr>
            <a:lvl4pPr lvl="3" algn="l">
              <a:lnSpc>
                <a:spcPct val="100000"/>
              </a:lnSpc>
              <a:spcBef>
                <a:spcPts val="0"/>
              </a:spcBef>
              <a:spcAft>
                <a:spcPts val="0"/>
              </a:spcAft>
              <a:buClr>
                <a:srgbClr val="3843D0"/>
              </a:buClr>
              <a:buSzPts val="1400"/>
              <a:buFont typeface="Calibri"/>
              <a:buNone/>
              <a:defRPr sz="1800">
                <a:solidFill>
                  <a:srgbClr val="3843D0"/>
                </a:solidFill>
                <a:latin typeface="Calibri"/>
                <a:ea typeface="Calibri"/>
                <a:cs typeface="Calibri"/>
                <a:sym typeface="Calibri"/>
              </a:defRPr>
            </a:lvl4pPr>
            <a:lvl5pPr lvl="4" algn="l">
              <a:lnSpc>
                <a:spcPct val="100000"/>
              </a:lnSpc>
              <a:spcBef>
                <a:spcPts val="0"/>
              </a:spcBef>
              <a:spcAft>
                <a:spcPts val="0"/>
              </a:spcAft>
              <a:buClr>
                <a:srgbClr val="3843D0"/>
              </a:buClr>
              <a:buSzPts val="1400"/>
              <a:buFont typeface="Calibri"/>
              <a:buNone/>
              <a:defRPr sz="1800">
                <a:solidFill>
                  <a:srgbClr val="3843D0"/>
                </a:solidFill>
                <a:latin typeface="Calibri"/>
                <a:ea typeface="Calibri"/>
                <a:cs typeface="Calibri"/>
                <a:sym typeface="Calibri"/>
              </a:defRPr>
            </a:lvl5pPr>
            <a:lvl6pPr lvl="5" algn="l">
              <a:lnSpc>
                <a:spcPct val="100000"/>
              </a:lnSpc>
              <a:spcBef>
                <a:spcPts val="0"/>
              </a:spcBef>
              <a:spcAft>
                <a:spcPts val="0"/>
              </a:spcAft>
              <a:buClr>
                <a:srgbClr val="3843D0"/>
              </a:buClr>
              <a:buSzPts val="1400"/>
              <a:buFont typeface="Calibri"/>
              <a:buNone/>
              <a:defRPr sz="1800">
                <a:solidFill>
                  <a:srgbClr val="3843D0"/>
                </a:solidFill>
                <a:latin typeface="Calibri"/>
                <a:ea typeface="Calibri"/>
                <a:cs typeface="Calibri"/>
                <a:sym typeface="Calibri"/>
              </a:defRPr>
            </a:lvl6pPr>
            <a:lvl7pPr lvl="6" algn="l">
              <a:lnSpc>
                <a:spcPct val="100000"/>
              </a:lnSpc>
              <a:spcBef>
                <a:spcPts val="0"/>
              </a:spcBef>
              <a:spcAft>
                <a:spcPts val="0"/>
              </a:spcAft>
              <a:buClr>
                <a:srgbClr val="3843D0"/>
              </a:buClr>
              <a:buSzPts val="1400"/>
              <a:buFont typeface="Calibri"/>
              <a:buNone/>
              <a:defRPr sz="1800">
                <a:solidFill>
                  <a:srgbClr val="3843D0"/>
                </a:solidFill>
                <a:latin typeface="Calibri"/>
                <a:ea typeface="Calibri"/>
                <a:cs typeface="Calibri"/>
                <a:sym typeface="Calibri"/>
              </a:defRPr>
            </a:lvl7pPr>
            <a:lvl8pPr lvl="7" algn="l">
              <a:lnSpc>
                <a:spcPct val="100000"/>
              </a:lnSpc>
              <a:spcBef>
                <a:spcPts val="0"/>
              </a:spcBef>
              <a:spcAft>
                <a:spcPts val="0"/>
              </a:spcAft>
              <a:buClr>
                <a:srgbClr val="3843D0"/>
              </a:buClr>
              <a:buSzPts val="1400"/>
              <a:buFont typeface="Calibri"/>
              <a:buNone/>
              <a:defRPr sz="1800">
                <a:solidFill>
                  <a:srgbClr val="3843D0"/>
                </a:solidFill>
                <a:latin typeface="Calibri"/>
                <a:ea typeface="Calibri"/>
                <a:cs typeface="Calibri"/>
                <a:sym typeface="Calibri"/>
              </a:defRPr>
            </a:lvl8pPr>
            <a:lvl9pPr lvl="8" algn="l">
              <a:lnSpc>
                <a:spcPct val="100000"/>
              </a:lnSpc>
              <a:spcBef>
                <a:spcPts val="0"/>
              </a:spcBef>
              <a:spcAft>
                <a:spcPts val="0"/>
              </a:spcAft>
              <a:buClr>
                <a:srgbClr val="3843D0"/>
              </a:buClr>
              <a:buSzPts val="1400"/>
              <a:buFont typeface="Calibri"/>
              <a:buNone/>
              <a:defRPr sz="1800">
                <a:solidFill>
                  <a:srgbClr val="3843D0"/>
                </a:solidFill>
                <a:latin typeface="Calibri"/>
                <a:ea typeface="Calibri"/>
                <a:cs typeface="Calibri"/>
                <a:sym typeface="Calibri"/>
              </a:defRPr>
            </a:lvl9pPr>
          </a:lstStyle>
          <a:p/>
        </p:txBody>
      </p:sp>
      <p:sp>
        <p:nvSpPr>
          <p:cNvPr id="48" name="Google Shape;48;p7"/>
          <p:cNvSpPr txBox="1"/>
          <p:nvPr>
            <p:ph idx="1" type="body"/>
          </p:nvPr>
        </p:nvSpPr>
        <p:spPr>
          <a:xfrm>
            <a:off x="498474" y="1485900"/>
            <a:ext cx="7556400" cy="3108900"/>
          </a:xfrm>
          <a:prstGeom prst="rect">
            <a:avLst/>
          </a:prstGeom>
          <a:noFill/>
          <a:ln>
            <a:noFill/>
          </a:ln>
        </p:spPr>
        <p:txBody>
          <a:bodyPr anchorCtr="0" anchor="t" bIns="45700" lIns="91425" spcFirstLastPara="1" rIns="91425" wrap="square" tIns="45700">
            <a:noAutofit/>
          </a:bodyPr>
          <a:lstStyle>
            <a:lvl1pPr indent="-323850" lvl="0" marL="457200" marR="0" algn="l">
              <a:lnSpc>
                <a:spcPct val="100000"/>
              </a:lnSpc>
              <a:spcBef>
                <a:spcPts val="2000"/>
              </a:spcBef>
              <a:spcAft>
                <a:spcPts val="0"/>
              </a:spcAft>
              <a:buClr>
                <a:schemeClr val="accent1"/>
              </a:buClr>
              <a:buSzPts val="1500"/>
              <a:buChar char="■"/>
              <a:defRPr i="0" sz="2000" u="none" cap="none" strike="noStrike">
                <a:solidFill>
                  <a:srgbClr val="595959"/>
                </a:solidFill>
              </a:defRPr>
            </a:lvl1pPr>
            <a:lvl2pPr indent="-314325" lvl="1" marL="914400" marR="0" algn="l">
              <a:lnSpc>
                <a:spcPct val="100000"/>
              </a:lnSpc>
              <a:spcBef>
                <a:spcPts val="600"/>
              </a:spcBef>
              <a:spcAft>
                <a:spcPts val="0"/>
              </a:spcAft>
              <a:buClr>
                <a:srgbClr val="ABD6E2"/>
              </a:buClr>
              <a:buSzPts val="1350"/>
              <a:buChar char="■"/>
              <a:defRPr i="0" sz="1800" u="none" cap="none" strike="noStrike">
                <a:solidFill>
                  <a:srgbClr val="595959"/>
                </a:solidFill>
              </a:defRPr>
            </a:lvl2pPr>
            <a:lvl3pPr indent="-314325" lvl="2" marL="1371600" marR="0" algn="l">
              <a:lnSpc>
                <a:spcPct val="100000"/>
              </a:lnSpc>
              <a:spcBef>
                <a:spcPts val="600"/>
              </a:spcBef>
              <a:spcAft>
                <a:spcPts val="0"/>
              </a:spcAft>
              <a:buClr>
                <a:schemeClr val="accent1"/>
              </a:buClr>
              <a:buSzPts val="1350"/>
              <a:buChar char="■"/>
              <a:defRPr i="0" sz="1800" u="none" cap="none" strike="noStrike">
                <a:solidFill>
                  <a:srgbClr val="595959"/>
                </a:solidFill>
              </a:defRPr>
            </a:lvl3pPr>
            <a:lvl4pPr indent="-314325" lvl="3" marL="1828800" marR="0" algn="l">
              <a:lnSpc>
                <a:spcPct val="100000"/>
              </a:lnSpc>
              <a:spcBef>
                <a:spcPts val="600"/>
              </a:spcBef>
              <a:spcAft>
                <a:spcPts val="0"/>
              </a:spcAft>
              <a:buClr>
                <a:srgbClr val="ABD6E2"/>
              </a:buClr>
              <a:buSzPts val="1350"/>
              <a:buChar char="■"/>
              <a:defRPr i="0" sz="1800" u="none" cap="none" strike="noStrike">
                <a:solidFill>
                  <a:srgbClr val="595959"/>
                </a:solidFill>
              </a:defRPr>
            </a:lvl4pPr>
            <a:lvl5pPr indent="-314325" lvl="4" marL="2286000" marR="0" algn="l">
              <a:lnSpc>
                <a:spcPct val="100000"/>
              </a:lnSpc>
              <a:spcBef>
                <a:spcPts val="600"/>
              </a:spcBef>
              <a:spcAft>
                <a:spcPts val="0"/>
              </a:spcAft>
              <a:buClr>
                <a:schemeClr val="accent1"/>
              </a:buClr>
              <a:buSzPts val="1350"/>
              <a:buChar char="■"/>
              <a:defRPr i="0" sz="1800" u="none" cap="none" strike="noStrike">
                <a:solidFill>
                  <a:srgbClr val="595959"/>
                </a:solidFill>
              </a:defRPr>
            </a:lvl5pPr>
            <a:lvl6pPr indent="-314325" lvl="5" marL="2743200" marR="0" algn="l">
              <a:lnSpc>
                <a:spcPct val="100000"/>
              </a:lnSpc>
              <a:spcBef>
                <a:spcPts val="360"/>
              </a:spcBef>
              <a:spcAft>
                <a:spcPts val="0"/>
              </a:spcAft>
              <a:buClr>
                <a:srgbClr val="ABD6E2"/>
              </a:buClr>
              <a:buSzPts val="1350"/>
              <a:buChar char="■"/>
              <a:defRPr i="0" sz="1800" u="none" cap="none" strike="noStrike">
                <a:solidFill>
                  <a:srgbClr val="595959"/>
                </a:solidFill>
              </a:defRPr>
            </a:lvl6pPr>
            <a:lvl7pPr indent="-314325" lvl="6" marL="3200400" marR="0" algn="l">
              <a:lnSpc>
                <a:spcPct val="100000"/>
              </a:lnSpc>
              <a:spcBef>
                <a:spcPts val="360"/>
              </a:spcBef>
              <a:spcAft>
                <a:spcPts val="0"/>
              </a:spcAft>
              <a:buClr>
                <a:schemeClr val="accent1"/>
              </a:buClr>
              <a:buSzPts val="1350"/>
              <a:buChar char="■"/>
              <a:defRPr i="0" sz="1800" u="none" cap="none" strike="noStrike">
                <a:solidFill>
                  <a:srgbClr val="595959"/>
                </a:solidFill>
              </a:defRPr>
            </a:lvl7pPr>
            <a:lvl8pPr indent="-314325" lvl="7" marL="3657600" marR="0" algn="l">
              <a:lnSpc>
                <a:spcPct val="100000"/>
              </a:lnSpc>
              <a:spcBef>
                <a:spcPts val="360"/>
              </a:spcBef>
              <a:spcAft>
                <a:spcPts val="0"/>
              </a:spcAft>
              <a:buClr>
                <a:srgbClr val="ABD6E2"/>
              </a:buClr>
              <a:buSzPts val="1350"/>
              <a:buChar char="■"/>
              <a:defRPr i="0" sz="1800" u="none" cap="none" strike="noStrike">
                <a:solidFill>
                  <a:srgbClr val="595959"/>
                </a:solidFill>
              </a:defRPr>
            </a:lvl8pPr>
            <a:lvl9pPr indent="-314325" lvl="8" marL="4114800" marR="0" algn="l">
              <a:lnSpc>
                <a:spcPct val="100000"/>
              </a:lnSpc>
              <a:spcBef>
                <a:spcPts val="360"/>
              </a:spcBef>
              <a:spcAft>
                <a:spcPts val="0"/>
              </a:spcAft>
              <a:buClr>
                <a:schemeClr val="accent1"/>
              </a:buClr>
              <a:buSzPts val="1350"/>
              <a:buChar char="■"/>
              <a:defRPr i="0" sz="1800" u="none" cap="none" strike="noStrike">
                <a:solidFill>
                  <a:srgbClr val="595959"/>
                </a:solidFill>
              </a:defRPr>
            </a:lvl9pPr>
          </a:lstStyle>
          <a:p/>
        </p:txBody>
      </p:sp>
      <p:sp>
        <p:nvSpPr>
          <p:cNvPr id="49" name="Google Shape;49;p7"/>
          <p:cNvSpPr txBox="1"/>
          <p:nvPr/>
        </p:nvSpPr>
        <p:spPr>
          <a:xfrm>
            <a:off x="223185" y="171450"/>
            <a:ext cx="261000" cy="4155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50" name="Google Shape;50;p7"/>
          <p:cNvPicPr preferRelativeResize="0"/>
          <p:nvPr/>
        </p:nvPicPr>
        <p:blipFill rotWithShape="1">
          <a:blip r:embed="rId2">
            <a:alphaModFix/>
          </a:blip>
          <a:srcRect b="0" l="0" r="0" t="0"/>
          <a:stretch/>
        </p:blipFill>
        <p:spPr>
          <a:xfrm>
            <a:off x="320500" y="455574"/>
            <a:ext cx="441050" cy="415502"/>
          </a:xfrm>
          <a:prstGeom prst="rect">
            <a:avLst/>
          </a:prstGeom>
          <a:noFill/>
          <a:ln>
            <a:noFill/>
          </a:ln>
        </p:spPr>
      </p:pic>
      <p:pic>
        <p:nvPicPr>
          <p:cNvPr id="51" name="Google Shape;51;p7"/>
          <p:cNvPicPr preferRelativeResize="0"/>
          <p:nvPr/>
        </p:nvPicPr>
        <p:blipFill rotWithShape="1">
          <a:blip r:embed="rId3">
            <a:alphaModFix/>
          </a:blip>
          <a:srcRect b="0" l="0" r="0" t="0"/>
          <a:stretch/>
        </p:blipFill>
        <p:spPr>
          <a:xfrm>
            <a:off x="6108875" y="3415225"/>
            <a:ext cx="2196925" cy="1349576"/>
          </a:xfrm>
          <a:prstGeom prst="rect">
            <a:avLst/>
          </a:prstGeom>
          <a:noFill/>
          <a:ln>
            <a:noFill/>
          </a:ln>
        </p:spPr>
      </p:pic>
      <p:sp>
        <p:nvSpPr>
          <p:cNvPr id="52" name="Google Shape;52;p7"/>
          <p:cNvSpPr/>
          <p:nvPr>
            <p:ph idx="2" type="pic"/>
          </p:nvPr>
        </p:nvSpPr>
        <p:spPr>
          <a:xfrm>
            <a:off x="5618600" y="2051900"/>
            <a:ext cx="2313600" cy="2396100"/>
          </a:xfrm>
          <a:prstGeom prst="ellipse">
            <a:avLst/>
          </a:prstGeom>
          <a:noFill/>
          <a:ln>
            <a:noFill/>
          </a:ln>
        </p:spPr>
      </p:sp>
      <p:sp>
        <p:nvSpPr>
          <p:cNvPr id="53" name="Google Shape;53;p7"/>
          <p:cNvSpPr/>
          <p:nvPr/>
        </p:nvSpPr>
        <p:spPr>
          <a:xfrm>
            <a:off x="7546550" y="3194900"/>
            <a:ext cx="867600" cy="837000"/>
          </a:xfrm>
          <a:prstGeom prst="ellipse">
            <a:avLst/>
          </a:prstGeom>
          <a:solidFill>
            <a:srgbClr val="FF8189"/>
          </a:solidFill>
          <a:ln cap="flat" cmpd="sng" w="9525">
            <a:solidFill>
              <a:srgbClr val="FF818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1 1">
  <p:cSld name="Title and Content_1_1_1">
    <p:bg>
      <p:bgPr>
        <a:solidFill>
          <a:srgbClr val="FF8189"/>
        </a:solidFill>
      </p:bgPr>
    </p:bg>
    <p:spTree>
      <p:nvGrpSpPr>
        <p:cNvPr id="54" name="Shape 54"/>
        <p:cNvGrpSpPr/>
        <p:nvPr/>
      </p:nvGrpSpPr>
      <p:grpSpPr>
        <a:xfrm>
          <a:off x="0" y="0"/>
          <a:ext cx="0" cy="0"/>
          <a:chOff x="0" y="0"/>
          <a:chExt cx="0" cy="0"/>
        </a:xfrm>
      </p:grpSpPr>
      <p:pic>
        <p:nvPicPr>
          <p:cNvPr id="55" name="Google Shape;55;p8"/>
          <p:cNvPicPr preferRelativeResize="0"/>
          <p:nvPr/>
        </p:nvPicPr>
        <p:blipFill rotWithShape="1">
          <a:blip r:embed="rId2">
            <a:alphaModFix/>
          </a:blip>
          <a:srcRect b="0" l="0" r="0" t="0"/>
          <a:stretch/>
        </p:blipFill>
        <p:spPr>
          <a:xfrm>
            <a:off x="6068875" y="3360157"/>
            <a:ext cx="2495550" cy="1557025"/>
          </a:xfrm>
          <a:prstGeom prst="rect">
            <a:avLst/>
          </a:prstGeom>
          <a:noFill/>
          <a:ln>
            <a:noFill/>
          </a:ln>
        </p:spPr>
      </p:pic>
      <p:sp>
        <p:nvSpPr>
          <p:cNvPr id="56" name="Google Shape;56;p8"/>
          <p:cNvSpPr txBox="1"/>
          <p:nvPr>
            <p:ph type="title"/>
          </p:nvPr>
        </p:nvSpPr>
        <p:spPr>
          <a:xfrm>
            <a:off x="1008024" y="343370"/>
            <a:ext cx="7556400" cy="8370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15006D"/>
              </a:buClr>
              <a:buSzPts val="3600"/>
              <a:buNone/>
              <a:defRPr i="0" sz="3600" u="none" cap="none" strike="noStrike">
                <a:solidFill>
                  <a:srgbClr val="15006D"/>
                </a:solidFill>
              </a:defRPr>
            </a:lvl1pPr>
            <a:lvl2pPr lvl="1" algn="l">
              <a:lnSpc>
                <a:spcPct val="100000"/>
              </a:lnSpc>
              <a:spcBef>
                <a:spcPts val="0"/>
              </a:spcBef>
              <a:spcAft>
                <a:spcPts val="0"/>
              </a:spcAft>
              <a:buClr>
                <a:srgbClr val="3843D0"/>
              </a:buClr>
              <a:buSzPts val="1400"/>
              <a:buFont typeface="Calibri"/>
              <a:buNone/>
              <a:defRPr sz="1800">
                <a:solidFill>
                  <a:srgbClr val="3843D0"/>
                </a:solidFill>
                <a:latin typeface="Calibri"/>
                <a:ea typeface="Calibri"/>
                <a:cs typeface="Calibri"/>
                <a:sym typeface="Calibri"/>
              </a:defRPr>
            </a:lvl2pPr>
            <a:lvl3pPr lvl="2" algn="l">
              <a:lnSpc>
                <a:spcPct val="100000"/>
              </a:lnSpc>
              <a:spcBef>
                <a:spcPts val="0"/>
              </a:spcBef>
              <a:spcAft>
                <a:spcPts val="0"/>
              </a:spcAft>
              <a:buClr>
                <a:srgbClr val="3843D0"/>
              </a:buClr>
              <a:buSzPts val="1400"/>
              <a:buFont typeface="Calibri"/>
              <a:buNone/>
              <a:defRPr sz="1800">
                <a:solidFill>
                  <a:srgbClr val="3843D0"/>
                </a:solidFill>
                <a:latin typeface="Calibri"/>
                <a:ea typeface="Calibri"/>
                <a:cs typeface="Calibri"/>
                <a:sym typeface="Calibri"/>
              </a:defRPr>
            </a:lvl3pPr>
            <a:lvl4pPr lvl="3" algn="l">
              <a:lnSpc>
                <a:spcPct val="100000"/>
              </a:lnSpc>
              <a:spcBef>
                <a:spcPts val="0"/>
              </a:spcBef>
              <a:spcAft>
                <a:spcPts val="0"/>
              </a:spcAft>
              <a:buClr>
                <a:srgbClr val="3843D0"/>
              </a:buClr>
              <a:buSzPts val="1400"/>
              <a:buFont typeface="Calibri"/>
              <a:buNone/>
              <a:defRPr sz="1800">
                <a:solidFill>
                  <a:srgbClr val="3843D0"/>
                </a:solidFill>
                <a:latin typeface="Calibri"/>
                <a:ea typeface="Calibri"/>
                <a:cs typeface="Calibri"/>
                <a:sym typeface="Calibri"/>
              </a:defRPr>
            </a:lvl4pPr>
            <a:lvl5pPr lvl="4" algn="l">
              <a:lnSpc>
                <a:spcPct val="100000"/>
              </a:lnSpc>
              <a:spcBef>
                <a:spcPts val="0"/>
              </a:spcBef>
              <a:spcAft>
                <a:spcPts val="0"/>
              </a:spcAft>
              <a:buClr>
                <a:srgbClr val="3843D0"/>
              </a:buClr>
              <a:buSzPts val="1400"/>
              <a:buFont typeface="Calibri"/>
              <a:buNone/>
              <a:defRPr sz="1800">
                <a:solidFill>
                  <a:srgbClr val="3843D0"/>
                </a:solidFill>
                <a:latin typeface="Calibri"/>
                <a:ea typeface="Calibri"/>
                <a:cs typeface="Calibri"/>
                <a:sym typeface="Calibri"/>
              </a:defRPr>
            </a:lvl5pPr>
            <a:lvl6pPr lvl="5" algn="l">
              <a:lnSpc>
                <a:spcPct val="100000"/>
              </a:lnSpc>
              <a:spcBef>
                <a:spcPts val="0"/>
              </a:spcBef>
              <a:spcAft>
                <a:spcPts val="0"/>
              </a:spcAft>
              <a:buClr>
                <a:srgbClr val="3843D0"/>
              </a:buClr>
              <a:buSzPts val="1400"/>
              <a:buFont typeface="Calibri"/>
              <a:buNone/>
              <a:defRPr sz="1800">
                <a:solidFill>
                  <a:srgbClr val="3843D0"/>
                </a:solidFill>
                <a:latin typeface="Calibri"/>
                <a:ea typeface="Calibri"/>
                <a:cs typeface="Calibri"/>
                <a:sym typeface="Calibri"/>
              </a:defRPr>
            </a:lvl6pPr>
            <a:lvl7pPr lvl="6" algn="l">
              <a:lnSpc>
                <a:spcPct val="100000"/>
              </a:lnSpc>
              <a:spcBef>
                <a:spcPts val="0"/>
              </a:spcBef>
              <a:spcAft>
                <a:spcPts val="0"/>
              </a:spcAft>
              <a:buClr>
                <a:srgbClr val="3843D0"/>
              </a:buClr>
              <a:buSzPts val="1400"/>
              <a:buFont typeface="Calibri"/>
              <a:buNone/>
              <a:defRPr sz="1800">
                <a:solidFill>
                  <a:srgbClr val="3843D0"/>
                </a:solidFill>
                <a:latin typeface="Calibri"/>
                <a:ea typeface="Calibri"/>
                <a:cs typeface="Calibri"/>
                <a:sym typeface="Calibri"/>
              </a:defRPr>
            </a:lvl7pPr>
            <a:lvl8pPr lvl="7" algn="l">
              <a:lnSpc>
                <a:spcPct val="100000"/>
              </a:lnSpc>
              <a:spcBef>
                <a:spcPts val="0"/>
              </a:spcBef>
              <a:spcAft>
                <a:spcPts val="0"/>
              </a:spcAft>
              <a:buClr>
                <a:srgbClr val="3843D0"/>
              </a:buClr>
              <a:buSzPts val="1400"/>
              <a:buFont typeface="Calibri"/>
              <a:buNone/>
              <a:defRPr sz="1800">
                <a:solidFill>
                  <a:srgbClr val="3843D0"/>
                </a:solidFill>
                <a:latin typeface="Calibri"/>
                <a:ea typeface="Calibri"/>
                <a:cs typeface="Calibri"/>
                <a:sym typeface="Calibri"/>
              </a:defRPr>
            </a:lvl8pPr>
            <a:lvl9pPr lvl="8" algn="l">
              <a:lnSpc>
                <a:spcPct val="100000"/>
              </a:lnSpc>
              <a:spcBef>
                <a:spcPts val="0"/>
              </a:spcBef>
              <a:spcAft>
                <a:spcPts val="0"/>
              </a:spcAft>
              <a:buClr>
                <a:srgbClr val="3843D0"/>
              </a:buClr>
              <a:buSzPts val="1400"/>
              <a:buFont typeface="Calibri"/>
              <a:buNone/>
              <a:defRPr sz="1800">
                <a:solidFill>
                  <a:srgbClr val="3843D0"/>
                </a:solidFill>
                <a:latin typeface="Calibri"/>
                <a:ea typeface="Calibri"/>
                <a:cs typeface="Calibri"/>
                <a:sym typeface="Calibri"/>
              </a:defRPr>
            </a:lvl9pPr>
          </a:lstStyle>
          <a:p/>
        </p:txBody>
      </p:sp>
      <p:sp>
        <p:nvSpPr>
          <p:cNvPr id="57" name="Google Shape;57;p8"/>
          <p:cNvSpPr txBox="1"/>
          <p:nvPr>
            <p:ph idx="1" type="body"/>
          </p:nvPr>
        </p:nvSpPr>
        <p:spPr>
          <a:xfrm>
            <a:off x="498474" y="1485900"/>
            <a:ext cx="7556400" cy="3108900"/>
          </a:xfrm>
          <a:prstGeom prst="rect">
            <a:avLst/>
          </a:prstGeom>
          <a:noFill/>
          <a:ln>
            <a:noFill/>
          </a:ln>
        </p:spPr>
        <p:txBody>
          <a:bodyPr anchorCtr="0" anchor="t" bIns="45700" lIns="91425" spcFirstLastPara="1" rIns="91425" wrap="square" tIns="45700">
            <a:noAutofit/>
          </a:bodyPr>
          <a:lstStyle>
            <a:lvl1pPr indent="-323850" lvl="0" marL="457200" marR="0" algn="l">
              <a:lnSpc>
                <a:spcPct val="100000"/>
              </a:lnSpc>
              <a:spcBef>
                <a:spcPts val="2000"/>
              </a:spcBef>
              <a:spcAft>
                <a:spcPts val="0"/>
              </a:spcAft>
              <a:buClr>
                <a:schemeClr val="accent1"/>
              </a:buClr>
              <a:buSzPts val="1500"/>
              <a:buChar char="■"/>
              <a:defRPr i="0" sz="2000" u="none" cap="none" strike="noStrike">
                <a:solidFill>
                  <a:srgbClr val="595959"/>
                </a:solidFill>
              </a:defRPr>
            </a:lvl1pPr>
            <a:lvl2pPr indent="-314325" lvl="1" marL="914400" marR="0" algn="l">
              <a:lnSpc>
                <a:spcPct val="100000"/>
              </a:lnSpc>
              <a:spcBef>
                <a:spcPts val="600"/>
              </a:spcBef>
              <a:spcAft>
                <a:spcPts val="0"/>
              </a:spcAft>
              <a:buClr>
                <a:srgbClr val="ABD6E2"/>
              </a:buClr>
              <a:buSzPts val="1350"/>
              <a:buChar char="■"/>
              <a:defRPr i="0" sz="1800" u="none" cap="none" strike="noStrike">
                <a:solidFill>
                  <a:srgbClr val="595959"/>
                </a:solidFill>
              </a:defRPr>
            </a:lvl2pPr>
            <a:lvl3pPr indent="-314325" lvl="2" marL="1371600" marR="0" algn="l">
              <a:lnSpc>
                <a:spcPct val="100000"/>
              </a:lnSpc>
              <a:spcBef>
                <a:spcPts val="600"/>
              </a:spcBef>
              <a:spcAft>
                <a:spcPts val="0"/>
              </a:spcAft>
              <a:buClr>
                <a:schemeClr val="accent1"/>
              </a:buClr>
              <a:buSzPts val="1350"/>
              <a:buChar char="■"/>
              <a:defRPr i="0" sz="1800" u="none" cap="none" strike="noStrike">
                <a:solidFill>
                  <a:srgbClr val="595959"/>
                </a:solidFill>
              </a:defRPr>
            </a:lvl3pPr>
            <a:lvl4pPr indent="-314325" lvl="3" marL="1828800" marR="0" algn="l">
              <a:lnSpc>
                <a:spcPct val="100000"/>
              </a:lnSpc>
              <a:spcBef>
                <a:spcPts val="600"/>
              </a:spcBef>
              <a:spcAft>
                <a:spcPts val="0"/>
              </a:spcAft>
              <a:buClr>
                <a:srgbClr val="ABD6E2"/>
              </a:buClr>
              <a:buSzPts val="1350"/>
              <a:buChar char="■"/>
              <a:defRPr i="0" sz="1800" u="none" cap="none" strike="noStrike">
                <a:solidFill>
                  <a:srgbClr val="595959"/>
                </a:solidFill>
              </a:defRPr>
            </a:lvl4pPr>
            <a:lvl5pPr indent="-314325" lvl="4" marL="2286000" marR="0" algn="l">
              <a:lnSpc>
                <a:spcPct val="100000"/>
              </a:lnSpc>
              <a:spcBef>
                <a:spcPts val="600"/>
              </a:spcBef>
              <a:spcAft>
                <a:spcPts val="0"/>
              </a:spcAft>
              <a:buClr>
                <a:schemeClr val="accent1"/>
              </a:buClr>
              <a:buSzPts val="1350"/>
              <a:buChar char="■"/>
              <a:defRPr i="0" sz="1800" u="none" cap="none" strike="noStrike">
                <a:solidFill>
                  <a:srgbClr val="595959"/>
                </a:solidFill>
              </a:defRPr>
            </a:lvl5pPr>
            <a:lvl6pPr indent="-314325" lvl="5" marL="2743200" marR="0" algn="l">
              <a:lnSpc>
                <a:spcPct val="100000"/>
              </a:lnSpc>
              <a:spcBef>
                <a:spcPts val="360"/>
              </a:spcBef>
              <a:spcAft>
                <a:spcPts val="0"/>
              </a:spcAft>
              <a:buClr>
                <a:srgbClr val="ABD6E2"/>
              </a:buClr>
              <a:buSzPts val="1350"/>
              <a:buChar char="■"/>
              <a:defRPr i="0" sz="1800" u="none" cap="none" strike="noStrike">
                <a:solidFill>
                  <a:srgbClr val="595959"/>
                </a:solidFill>
              </a:defRPr>
            </a:lvl6pPr>
            <a:lvl7pPr indent="-314325" lvl="6" marL="3200400" marR="0" algn="l">
              <a:lnSpc>
                <a:spcPct val="100000"/>
              </a:lnSpc>
              <a:spcBef>
                <a:spcPts val="360"/>
              </a:spcBef>
              <a:spcAft>
                <a:spcPts val="0"/>
              </a:spcAft>
              <a:buClr>
                <a:schemeClr val="accent1"/>
              </a:buClr>
              <a:buSzPts val="1350"/>
              <a:buChar char="■"/>
              <a:defRPr i="0" sz="1800" u="none" cap="none" strike="noStrike">
                <a:solidFill>
                  <a:srgbClr val="595959"/>
                </a:solidFill>
              </a:defRPr>
            </a:lvl7pPr>
            <a:lvl8pPr indent="-314325" lvl="7" marL="3657600" marR="0" algn="l">
              <a:lnSpc>
                <a:spcPct val="100000"/>
              </a:lnSpc>
              <a:spcBef>
                <a:spcPts val="360"/>
              </a:spcBef>
              <a:spcAft>
                <a:spcPts val="0"/>
              </a:spcAft>
              <a:buClr>
                <a:srgbClr val="ABD6E2"/>
              </a:buClr>
              <a:buSzPts val="1350"/>
              <a:buChar char="■"/>
              <a:defRPr i="0" sz="1800" u="none" cap="none" strike="noStrike">
                <a:solidFill>
                  <a:srgbClr val="595959"/>
                </a:solidFill>
              </a:defRPr>
            </a:lvl8pPr>
            <a:lvl9pPr indent="-314325" lvl="8" marL="4114800" marR="0" algn="l">
              <a:lnSpc>
                <a:spcPct val="100000"/>
              </a:lnSpc>
              <a:spcBef>
                <a:spcPts val="360"/>
              </a:spcBef>
              <a:spcAft>
                <a:spcPts val="0"/>
              </a:spcAft>
              <a:buClr>
                <a:schemeClr val="accent1"/>
              </a:buClr>
              <a:buSzPts val="1350"/>
              <a:buChar char="■"/>
              <a:defRPr i="0" sz="1800" u="none" cap="none" strike="noStrike">
                <a:solidFill>
                  <a:srgbClr val="595959"/>
                </a:solidFill>
              </a:defRPr>
            </a:lvl9pPr>
          </a:lstStyle>
          <a:p/>
        </p:txBody>
      </p:sp>
      <p:sp>
        <p:nvSpPr>
          <p:cNvPr id="58" name="Google Shape;58;p8"/>
          <p:cNvSpPr txBox="1"/>
          <p:nvPr>
            <p:ph idx="12" type="sldNum"/>
          </p:nvPr>
        </p:nvSpPr>
        <p:spPr>
          <a:xfrm>
            <a:off x="8305800" y="181676"/>
            <a:ext cx="5541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9pPr>
          </a:lstStyle>
          <a:p>
            <a:pPr indent="0" lvl="0" marL="0" rtl="0" algn="r">
              <a:spcBef>
                <a:spcPts val="0"/>
              </a:spcBef>
              <a:spcAft>
                <a:spcPts val="0"/>
              </a:spcAft>
              <a:buNone/>
            </a:pPr>
            <a:fld id="{00000000-1234-1234-1234-123412341234}" type="slidenum">
              <a:rPr lang="en-US"/>
              <a:t>‹#›</a:t>
            </a:fld>
            <a:endParaRPr/>
          </a:p>
        </p:txBody>
      </p:sp>
      <p:sp>
        <p:nvSpPr>
          <p:cNvPr id="59" name="Google Shape;59;p8"/>
          <p:cNvSpPr txBox="1"/>
          <p:nvPr/>
        </p:nvSpPr>
        <p:spPr>
          <a:xfrm>
            <a:off x="223185" y="171450"/>
            <a:ext cx="261000" cy="4155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 name="Google Shape;60;p8"/>
          <p:cNvSpPr/>
          <p:nvPr>
            <p:ph idx="2" type="pic"/>
          </p:nvPr>
        </p:nvSpPr>
        <p:spPr>
          <a:xfrm>
            <a:off x="5618600" y="2051900"/>
            <a:ext cx="2313600" cy="2396100"/>
          </a:xfrm>
          <a:prstGeom prst="ellipse">
            <a:avLst/>
          </a:prstGeom>
          <a:noFill/>
          <a:ln>
            <a:noFill/>
          </a:ln>
        </p:spPr>
      </p:sp>
      <p:pic>
        <p:nvPicPr>
          <p:cNvPr id="61" name="Google Shape;61;p8"/>
          <p:cNvPicPr preferRelativeResize="0"/>
          <p:nvPr/>
        </p:nvPicPr>
        <p:blipFill rotWithShape="1">
          <a:blip r:embed="rId3">
            <a:alphaModFix/>
          </a:blip>
          <a:srcRect b="0" l="0" r="0" t="0"/>
          <a:stretch/>
        </p:blipFill>
        <p:spPr>
          <a:xfrm>
            <a:off x="223177" y="455576"/>
            <a:ext cx="533800" cy="502649"/>
          </a:xfrm>
          <a:prstGeom prst="rect">
            <a:avLst/>
          </a:prstGeom>
          <a:noFill/>
          <a:ln>
            <a:noFill/>
          </a:ln>
        </p:spPr>
      </p:pic>
      <p:pic>
        <p:nvPicPr>
          <p:cNvPr id="62" name="Google Shape;62;p8"/>
          <p:cNvPicPr preferRelativeResize="0"/>
          <p:nvPr/>
        </p:nvPicPr>
        <p:blipFill rotWithShape="1">
          <a:blip r:embed="rId4">
            <a:alphaModFix/>
          </a:blip>
          <a:srcRect b="0" l="0" r="0" t="0"/>
          <a:stretch/>
        </p:blipFill>
        <p:spPr>
          <a:xfrm>
            <a:off x="7060779" y="2701175"/>
            <a:ext cx="1563695" cy="1557025"/>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bg>
      <p:bgPr>
        <a:solidFill>
          <a:srgbClr val="8E5AFF"/>
        </a:solidFill>
      </p:bgPr>
    </p:bg>
    <p:spTree>
      <p:nvGrpSpPr>
        <p:cNvPr id="63" name="Shape 63"/>
        <p:cNvGrpSpPr/>
        <p:nvPr/>
      </p:nvGrpSpPr>
      <p:grpSpPr>
        <a:xfrm>
          <a:off x="0" y="0"/>
          <a:ext cx="0" cy="0"/>
          <a:chOff x="0" y="0"/>
          <a:chExt cx="0" cy="0"/>
        </a:xfrm>
      </p:grpSpPr>
      <p:sp>
        <p:nvSpPr>
          <p:cNvPr id="64" name="Google Shape;64;p9"/>
          <p:cNvSpPr txBox="1"/>
          <p:nvPr>
            <p:ph type="title"/>
          </p:nvPr>
        </p:nvSpPr>
        <p:spPr>
          <a:xfrm>
            <a:off x="4454350" y="1503350"/>
            <a:ext cx="3759600" cy="26166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lt1"/>
              </a:buClr>
              <a:buSzPts val="3600"/>
              <a:buNone/>
              <a:defRPr>
                <a:solidFill>
                  <a:schemeClr val="lt1"/>
                </a:solidFill>
                <a:latin typeface="Nunito"/>
                <a:ea typeface="Nunito"/>
                <a:cs typeface="Nunito"/>
                <a:sym typeface="Nunito"/>
              </a:defRPr>
            </a:lvl1pPr>
            <a:lvl2pPr lvl="1" algn="l">
              <a:lnSpc>
                <a:spcPct val="100000"/>
              </a:lnSpc>
              <a:spcBef>
                <a:spcPts val="0"/>
              </a:spcBef>
              <a:spcAft>
                <a:spcPts val="0"/>
              </a:spcAft>
              <a:buSzPts val="1400"/>
              <a:buNone/>
              <a:defRPr>
                <a:latin typeface="Nunito"/>
                <a:ea typeface="Nunito"/>
                <a:cs typeface="Nunito"/>
                <a:sym typeface="Nunito"/>
              </a:defRPr>
            </a:lvl2pPr>
            <a:lvl3pPr lvl="2" algn="l">
              <a:lnSpc>
                <a:spcPct val="100000"/>
              </a:lnSpc>
              <a:spcBef>
                <a:spcPts val="0"/>
              </a:spcBef>
              <a:spcAft>
                <a:spcPts val="0"/>
              </a:spcAft>
              <a:buSzPts val="1400"/>
              <a:buNone/>
              <a:defRPr>
                <a:latin typeface="Nunito"/>
                <a:ea typeface="Nunito"/>
                <a:cs typeface="Nunito"/>
                <a:sym typeface="Nunito"/>
              </a:defRPr>
            </a:lvl3pPr>
            <a:lvl4pPr lvl="3" algn="l">
              <a:lnSpc>
                <a:spcPct val="100000"/>
              </a:lnSpc>
              <a:spcBef>
                <a:spcPts val="0"/>
              </a:spcBef>
              <a:spcAft>
                <a:spcPts val="0"/>
              </a:spcAft>
              <a:buSzPts val="1400"/>
              <a:buNone/>
              <a:defRPr>
                <a:latin typeface="Nunito"/>
                <a:ea typeface="Nunito"/>
                <a:cs typeface="Nunito"/>
                <a:sym typeface="Nunito"/>
              </a:defRPr>
            </a:lvl4pPr>
            <a:lvl5pPr lvl="4" algn="l">
              <a:lnSpc>
                <a:spcPct val="100000"/>
              </a:lnSpc>
              <a:spcBef>
                <a:spcPts val="0"/>
              </a:spcBef>
              <a:spcAft>
                <a:spcPts val="0"/>
              </a:spcAft>
              <a:buSzPts val="1400"/>
              <a:buNone/>
              <a:defRPr>
                <a:latin typeface="Nunito"/>
                <a:ea typeface="Nunito"/>
                <a:cs typeface="Nunito"/>
                <a:sym typeface="Nunito"/>
              </a:defRPr>
            </a:lvl5pPr>
            <a:lvl6pPr lvl="5" algn="l">
              <a:lnSpc>
                <a:spcPct val="100000"/>
              </a:lnSpc>
              <a:spcBef>
                <a:spcPts val="0"/>
              </a:spcBef>
              <a:spcAft>
                <a:spcPts val="0"/>
              </a:spcAft>
              <a:buSzPts val="1400"/>
              <a:buNone/>
              <a:defRPr>
                <a:latin typeface="Nunito"/>
                <a:ea typeface="Nunito"/>
                <a:cs typeface="Nunito"/>
                <a:sym typeface="Nunito"/>
              </a:defRPr>
            </a:lvl6pPr>
            <a:lvl7pPr lvl="6" algn="l">
              <a:lnSpc>
                <a:spcPct val="100000"/>
              </a:lnSpc>
              <a:spcBef>
                <a:spcPts val="0"/>
              </a:spcBef>
              <a:spcAft>
                <a:spcPts val="0"/>
              </a:spcAft>
              <a:buSzPts val="1400"/>
              <a:buNone/>
              <a:defRPr>
                <a:latin typeface="Nunito"/>
                <a:ea typeface="Nunito"/>
                <a:cs typeface="Nunito"/>
                <a:sym typeface="Nunito"/>
              </a:defRPr>
            </a:lvl7pPr>
            <a:lvl8pPr lvl="7" algn="l">
              <a:lnSpc>
                <a:spcPct val="100000"/>
              </a:lnSpc>
              <a:spcBef>
                <a:spcPts val="0"/>
              </a:spcBef>
              <a:spcAft>
                <a:spcPts val="0"/>
              </a:spcAft>
              <a:buSzPts val="1400"/>
              <a:buNone/>
              <a:defRPr>
                <a:latin typeface="Nunito"/>
                <a:ea typeface="Nunito"/>
                <a:cs typeface="Nunito"/>
                <a:sym typeface="Nunito"/>
              </a:defRPr>
            </a:lvl8pPr>
            <a:lvl9pPr lvl="8" algn="l">
              <a:lnSpc>
                <a:spcPct val="100000"/>
              </a:lnSpc>
              <a:spcBef>
                <a:spcPts val="0"/>
              </a:spcBef>
              <a:spcAft>
                <a:spcPts val="0"/>
              </a:spcAft>
              <a:buSzPts val="1400"/>
              <a:buNone/>
              <a:defRPr>
                <a:latin typeface="Nunito"/>
                <a:ea typeface="Nunito"/>
                <a:cs typeface="Nunito"/>
                <a:sym typeface="Nunito"/>
              </a:defRPr>
            </a:lvl9pPr>
          </a:lstStyle>
          <a:p/>
        </p:txBody>
      </p:sp>
      <p:pic>
        <p:nvPicPr>
          <p:cNvPr id="65" name="Google Shape;65;p9"/>
          <p:cNvPicPr preferRelativeResize="0"/>
          <p:nvPr/>
        </p:nvPicPr>
        <p:blipFill rotWithShape="1">
          <a:blip r:embed="rId2">
            <a:alphaModFix/>
          </a:blip>
          <a:srcRect b="0" l="0" r="0" t="0"/>
          <a:stretch/>
        </p:blipFill>
        <p:spPr>
          <a:xfrm>
            <a:off x="556756" y="1585988"/>
            <a:ext cx="2824594" cy="2451300"/>
          </a:xfrm>
          <a:prstGeom prst="rect">
            <a:avLst/>
          </a:prstGeom>
          <a:noFill/>
          <a:ln>
            <a:noFill/>
          </a:ln>
        </p:spPr>
      </p:pic>
      <p:sp>
        <p:nvSpPr>
          <p:cNvPr id="66" name="Google Shape;66;p9"/>
          <p:cNvSpPr/>
          <p:nvPr/>
        </p:nvSpPr>
        <p:spPr>
          <a:xfrm>
            <a:off x="1466125" y="2517300"/>
            <a:ext cx="1230900" cy="1205700"/>
          </a:xfrm>
          <a:prstGeom prst="ellipse">
            <a:avLst/>
          </a:prstGeom>
          <a:solidFill>
            <a:srgbClr val="8FA1FF"/>
          </a:solidFill>
          <a:ln cap="flat" cmpd="sng" w="9525">
            <a:solidFill>
              <a:srgbClr val="8FA1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 name="Google Shape;67;p9"/>
          <p:cNvSpPr/>
          <p:nvPr>
            <p:ph idx="2" type="pic"/>
          </p:nvPr>
        </p:nvSpPr>
        <p:spPr>
          <a:xfrm>
            <a:off x="1660363" y="1119913"/>
            <a:ext cx="2133600" cy="2451300"/>
          </a:xfrm>
          <a:prstGeom prst="rect">
            <a:avLst/>
          </a:prstGeom>
          <a:noFill/>
          <a:ln>
            <a:noFill/>
          </a:ln>
        </p:spPr>
      </p:sp>
      <p:pic>
        <p:nvPicPr>
          <p:cNvPr id="68" name="Google Shape;68;p9"/>
          <p:cNvPicPr preferRelativeResize="0"/>
          <p:nvPr/>
        </p:nvPicPr>
        <p:blipFill rotWithShape="1">
          <a:blip r:embed="rId3">
            <a:alphaModFix/>
          </a:blip>
          <a:srcRect b="0" l="0" r="0" t="0"/>
          <a:stretch/>
        </p:blipFill>
        <p:spPr>
          <a:xfrm>
            <a:off x="8285327" y="302951"/>
            <a:ext cx="533800" cy="502649"/>
          </a:xfrm>
          <a:prstGeom prst="rect">
            <a:avLst/>
          </a:prstGeom>
          <a:noFill/>
          <a:ln>
            <a:noFill/>
          </a:ln>
        </p:spPr>
      </p:pic>
      <p:pic>
        <p:nvPicPr>
          <p:cNvPr id="69" name="Google Shape;69;p9"/>
          <p:cNvPicPr preferRelativeResize="0"/>
          <p:nvPr/>
        </p:nvPicPr>
        <p:blipFill rotWithShape="1">
          <a:blip r:embed="rId4">
            <a:alphaModFix/>
          </a:blip>
          <a:srcRect b="0" l="0" r="0" t="0"/>
          <a:stretch/>
        </p:blipFill>
        <p:spPr>
          <a:xfrm rot="-2700000">
            <a:off x="1332446" y="3006392"/>
            <a:ext cx="2133600" cy="1811304"/>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2">
  <p:cSld name="Blank_2">
    <p:bg>
      <p:bgPr>
        <a:solidFill>
          <a:srgbClr val="F9623E"/>
        </a:solidFill>
      </p:bgPr>
    </p:bg>
    <p:spTree>
      <p:nvGrpSpPr>
        <p:cNvPr id="70" name="Shape 70"/>
        <p:cNvGrpSpPr/>
        <p:nvPr/>
      </p:nvGrpSpPr>
      <p:grpSpPr>
        <a:xfrm>
          <a:off x="0" y="0"/>
          <a:ext cx="0" cy="0"/>
          <a:chOff x="0" y="0"/>
          <a:chExt cx="0" cy="0"/>
        </a:xfrm>
      </p:grpSpPr>
      <p:pic>
        <p:nvPicPr>
          <p:cNvPr id="71" name="Google Shape;71;p10"/>
          <p:cNvPicPr preferRelativeResize="0"/>
          <p:nvPr/>
        </p:nvPicPr>
        <p:blipFill rotWithShape="1">
          <a:blip r:embed="rId2">
            <a:alphaModFix/>
          </a:blip>
          <a:srcRect b="0" l="0" r="0" t="0"/>
          <a:stretch/>
        </p:blipFill>
        <p:spPr>
          <a:xfrm>
            <a:off x="5539100" y="1652525"/>
            <a:ext cx="3025444" cy="2616600"/>
          </a:xfrm>
          <a:prstGeom prst="rect">
            <a:avLst/>
          </a:prstGeom>
          <a:noFill/>
          <a:ln>
            <a:noFill/>
          </a:ln>
        </p:spPr>
      </p:pic>
      <p:sp>
        <p:nvSpPr>
          <p:cNvPr id="72" name="Google Shape;72;p10"/>
          <p:cNvSpPr txBox="1"/>
          <p:nvPr>
            <p:ph type="title"/>
          </p:nvPr>
        </p:nvSpPr>
        <p:spPr>
          <a:xfrm>
            <a:off x="1383400" y="1652525"/>
            <a:ext cx="3759600" cy="26166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lt1"/>
              </a:buClr>
              <a:buSzPts val="3600"/>
              <a:buNone/>
              <a:defRPr>
                <a:solidFill>
                  <a:schemeClr val="lt1"/>
                </a:solidFill>
                <a:latin typeface="Nunito"/>
                <a:ea typeface="Nunito"/>
                <a:cs typeface="Nunito"/>
                <a:sym typeface="Nunito"/>
              </a:defRPr>
            </a:lvl1pPr>
            <a:lvl2pPr lvl="1" algn="l">
              <a:lnSpc>
                <a:spcPct val="100000"/>
              </a:lnSpc>
              <a:spcBef>
                <a:spcPts val="0"/>
              </a:spcBef>
              <a:spcAft>
                <a:spcPts val="0"/>
              </a:spcAft>
              <a:buSzPts val="1400"/>
              <a:buNone/>
              <a:defRPr>
                <a:latin typeface="Nunito"/>
                <a:ea typeface="Nunito"/>
                <a:cs typeface="Nunito"/>
                <a:sym typeface="Nunito"/>
              </a:defRPr>
            </a:lvl2pPr>
            <a:lvl3pPr lvl="2" algn="l">
              <a:lnSpc>
                <a:spcPct val="100000"/>
              </a:lnSpc>
              <a:spcBef>
                <a:spcPts val="0"/>
              </a:spcBef>
              <a:spcAft>
                <a:spcPts val="0"/>
              </a:spcAft>
              <a:buSzPts val="1400"/>
              <a:buNone/>
              <a:defRPr>
                <a:latin typeface="Nunito"/>
                <a:ea typeface="Nunito"/>
                <a:cs typeface="Nunito"/>
                <a:sym typeface="Nunito"/>
              </a:defRPr>
            </a:lvl3pPr>
            <a:lvl4pPr lvl="3" algn="l">
              <a:lnSpc>
                <a:spcPct val="100000"/>
              </a:lnSpc>
              <a:spcBef>
                <a:spcPts val="0"/>
              </a:spcBef>
              <a:spcAft>
                <a:spcPts val="0"/>
              </a:spcAft>
              <a:buSzPts val="1400"/>
              <a:buNone/>
              <a:defRPr>
                <a:latin typeface="Nunito"/>
                <a:ea typeface="Nunito"/>
                <a:cs typeface="Nunito"/>
                <a:sym typeface="Nunito"/>
              </a:defRPr>
            </a:lvl4pPr>
            <a:lvl5pPr lvl="4" algn="l">
              <a:lnSpc>
                <a:spcPct val="100000"/>
              </a:lnSpc>
              <a:spcBef>
                <a:spcPts val="0"/>
              </a:spcBef>
              <a:spcAft>
                <a:spcPts val="0"/>
              </a:spcAft>
              <a:buSzPts val="1400"/>
              <a:buNone/>
              <a:defRPr>
                <a:latin typeface="Nunito"/>
                <a:ea typeface="Nunito"/>
                <a:cs typeface="Nunito"/>
                <a:sym typeface="Nunito"/>
              </a:defRPr>
            </a:lvl5pPr>
            <a:lvl6pPr lvl="5" algn="l">
              <a:lnSpc>
                <a:spcPct val="100000"/>
              </a:lnSpc>
              <a:spcBef>
                <a:spcPts val="0"/>
              </a:spcBef>
              <a:spcAft>
                <a:spcPts val="0"/>
              </a:spcAft>
              <a:buSzPts val="1400"/>
              <a:buNone/>
              <a:defRPr>
                <a:latin typeface="Nunito"/>
                <a:ea typeface="Nunito"/>
                <a:cs typeface="Nunito"/>
                <a:sym typeface="Nunito"/>
              </a:defRPr>
            </a:lvl6pPr>
            <a:lvl7pPr lvl="6" algn="l">
              <a:lnSpc>
                <a:spcPct val="100000"/>
              </a:lnSpc>
              <a:spcBef>
                <a:spcPts val="0"/>
              </a:spcBef>
              <a:spcAft>
                <a:spcPts val="0"/>
              </a:spcAft>
              <a:buSzPts val="1400"/>
              <a:buNone/>
              <a:defRPr>
                <a:latin typeface="Nunito"/>
                <a:ea typeface="Nunito"/>
                <a:cs typeface="Nunito"/>
                <a:sym typeface="Nunito"/>
              </a:defRPr>
            </a:lvl7pPr>
            <a:lvl8pPr lvl="7" algn="l">
              <a:lnSpc>
                <a:spcPct val="100000"/>
              </a:lnSpc>
              <a:spcBef>
                <a:spcPts val="0"/>
              </a:spcBef>
              <a:spcAft>
                <a:spcPts val="0"/>
              </a:spcAft>
              <a:buSzPts val="1400"/>
              <a:buNone/>
              <a:defRPr>
                <a:latin typeface="Nunito"/>
                <a:ea typeface="Nunito"/>
                <a:cs typeface="Nunito"/>
                <a:sym typeface="Nunito"/>
              </a:defRPr>
            </a:lvl8pPr>
            <a:lvl9pPr lvl="8" algn="l">
              <a:lnSpc>
                <a:spcPct val="100000"/>
              </a:lnSpc>
              <a:spcBef>
                <a:spcPts val="0"/>
              </a:spcBef>
              <a:spcAft>
                <a:spcPts val="0"/>
              </a:spcAft>
              <a:buSzPts val="1400"/>
              <a:buNone/>
              <a:defRPr>
                <a:latin typeface="Nunito"/>
                <a:ea typeface="Nunito"/>
                <a:cs typeface="Nunito"/>
                <a:sym typeface="Nunito"/>
              </a:defRPr>
            </a:lvl9pPr>
          </a:lstStyle>
          <a:p/>
        </p:txBody>
      </p:sp>
      <p:sp>
        <p:nvSpPr>
          <p:cNvPr id="73" name="Google Shape;73;p10"/>
          <p:cNvSpPr/>
          <p:nvPr>
            <p:ph idx="2" type="pic"/>
          </p:nvPr>
        </p:nvSpPr>
        <p:spPr>
          <a:xfrm>
            <a:off x="5295938" y="893725"/>
            <a:ext cx="2133600" cy="2451300"/>
          </a:xfrm>
          <a:prstGeom prst="rect">
            <a:avLst/>
          </a:prstGeom>
          <a:noFill/>
          <a:ln>
            <a:noFill/>
          </a:ln>
        </p:spPr>
      </p:sp>
      <p:pic>
        <p:nvPicPr>
          <p:cNvPr id="74" name="Google Shape;74;p10"/>
          <p:cNvPicPr preferRelativeResize="0"/>
          <p:nvPr/>
        </p:nvPicPr>
        <p:blipFill rotWithShape="1">
          <a:blip r:embed="rId3">
            <a:alphaModFix/>
          </a:blip>
          <a:srcRect b="0" l="0" r="0" t="0"/>
          <a:stretch/>
        </p:blipFill>
        <p:spPr>
          <a:xfrm>
            <a:off x="201702" y="302951"/>
            <a:ext cx="533800" cy="502649"/>
          </a:xfrm>
          <a:prstGeom prst="rect">
            <a:avLst/>
          </a:prstGeom>
          <a:noFill/>
          <a:ln>
            <a:noFill/>
          </a:ln>
        </p:spPr>
      </p:pic>
      <p:pic>
        <p:nvPicPr>
          <p:cNvPr id="75" name="Google Shape;75;p10"/>
          <p:cNvPicPr preferRelativeResize="0"/>
          <p:nvPr/>
        </p:nvPicPr>
        <p:blipFill rotWithShape="1">
          <a:blip r:embed="rId4">
            <a:alphaModFix/>
          </a:blip>
          <a:srcRect b="0" l="0" r="0" t="0"/>
          <a:stretch/>
        </p:blipFill>
        <p:spPr>
          <a:xfrm>
            <a:off x="7058725" y="1305194"/>
            <a:ext cx="1112925" cy="1077175"/>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1">
    <p:bg>
      <p:bgPr>
        <a:solidFill>
          <a:srgbClr val="6ECFBD"/>
        </a:solidFill>
      </p:bgPr>
    </p:bg>
    <p:spTree>
      <p:nvGrpSpPr>
        <p:cNvPr id="76" name="Shape 76"/>
        <p:cNvGrpSpPr/>
        <p:nvPr/>
      </p:nvGrpSpPr>
      <p:grpSpPr>
        <a:xfrm>
          <a:off x="0" y="0"/>
          <a:ext cx="0" cy="0"/>
          <a:chOff x="0" y="0"/>
          <a:chExt cx="0" cy="0"/>
        </a:xfrm>
      </p:grpSpPr>
      <p:pic>
        <p:nvPicPr>
          <p:cNvPr id="77" name="Google Shape;77;p11"/>
          <p:cNvPicPr preferRelativeResize="0"/>
          <p:nvPr/>
        </p:nvPicPr>
        <p:blipFill rotWithShape="1">
          <a:blip r:embed="rId2">
            <a:alphaModFix/>
          </a:blip>
          <a:srcRect b="0" l="0" r="0" t="0"/>
          <a:stretch/>
        </p:blipFill>
        <p:spPr>
          <a:xfrm>
            <a:off x="4695930" y="1187945"/>
            <a:ext cx="4358150" cy="3699800"/>
          </a:xfrm>
          <a:prstGeom prst="rect">
            <a:avLst/>
          </a:prstGeom>
          <a:noFill/>
          <a:ln>
            <a:noFill/>
          </a:ln>
        </p:spPr>
      </p:pic>
      <p:sp>
        <p:nvSpPr>
          <p:cNvPr id="78" name="Google Shape;78;p11"/>
          <p:cNvSpPr txBox="1"/>
          <p:nvPr>
            <p:ph idx="10" type="dt"/>
          </p:nvPr>
        </p:nvSpPr>
        <p:spPr>
          <a:xfrm>
            <a:off x="6795247" y="4817689"/>
            <a:ext cx="2133600" cy="273900"/>
          </a:xfrm>
          <a:prstGeom prst="rect">
            <a:avLst/>
          </a:prstGeom>
          <a:noFill/>
          <a:ln>
            <a:noFill/>
          </a:ln>
        </p:spPr>
        <p:txBody>
          <a:bodyPr anchorCtr="0" anchor="ctr" bIns="45700" lIns="91425" spcFirstLastPara="1" rIns="91425" wrap="square" tIns="45700">
            <a:noAutofit/>
          </a:bodyPr>
          <a:lstStyle>
            <a:lvl1pPr lvl="0" marR="0" algn="r">
              <a:lnSpc>
                <a:spcPct val="100000"/>
              </a:lnSpc>
              <a:spcBef>
                <a:spcPts val="0"/>
              </a:spcBef>
              <a:spcAft>
                <a:spcPts val="0"/>
              </a:spcAft>
              <a:buSzPts val="1400"/>
              <a:buNone/>
              <a:defRPr sz="1100">
                <a:solidFill>
                  <a:srgbClr val="595959"/>
                </a:solidFill>
                <a:latin typeface="Rockwell"/>
                <a:ea typeface="Rockwell"/>
                <a:cs typeface="Rockwell"/>
                <a:sym typeface="Rockwell"/>
              </a:defRPr>
            </a:lvl1pPr>
            <a:lvl2pPr lvl="1"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2pPr>
            <a:lvl3pPr lvl="2"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3pPr>
            <a:lvl4pPr lvl="3"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4pPr>
            <a:lvl5pPr lvl="4"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5pPr>
            <a:lvl6pPr lvl="5"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6pPr>
            <a:lvl7pPr lvl="6"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7pPr>
            <a:lvl8pPr lvl="7"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8pPr>
            <a:lvl9pPr lvl="8"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9pPr>
          </a:lstStyle>
          <a:p/>
        </p:txBody>
      </p:sp>
      <p:sp>
        <p:nvSpPr>
          <p:cNvPr id="79" name="Google Shape;79;p11"/>
          <p:cNvSpPr txBox="1"/>
          <p:nvPr>
            <p:ph idx="11" type="ftr"/>
          </p:nvPr>
        </p:nvSpPr>
        <p:spPr>
          <a:xfrm>
            <a:off x="201706" y="4817689"/>
            <a:ext cx="6123000" cy="273900"/>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SzPts val="1400"/>
              <a:buNone/>
              <a:defRPr sz="1100">
                <a:solidFill>
                  <a:srgbClr val="595959"/>
                </a:solidFill>
                <a:latin typeface="Rockwell"/>
                <a:ea typeface="Rockwell"/>
                <a:cs typeface="Rockwell"/>
                <a:sym typeface="Rockwell"/>
              </a:defRPr>
            </a:lvl1pPr>
            <a:lvl2pPr lvl="1"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2pPr>
            <a:lvl3pPr lvl="2"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3pPr>
            <a:lvl4pPr lvl="3"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4pPr>
            <a:lvl5pPr lvl="4"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5pPr>
            <a:lvl6pPr lvl="5"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6pPr>
            <a:lvl7pPr lvl="6"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7pPr>
            <a:lvl8pPr lvl="7"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8pPr>
            <a:lvl9pPr lvl="8"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9pPr>
          </a:lstStyle>
          <a:p/>
        </p:txBody>
      </p:sp>
      <p:sp>
        <p:nvSpPr>
          <p:cNvPr id="80" name="Google Shape;80;p11"/>
          <p:cNvSpPr txBox="1"/>
          <p:nvPr>
            <p:ph type="title"/>
          </p:nvPr>
        </p:nvSpPr>
        <p:spPr>
          <a:xfrm>
            <a:off x="1383400" y="1652525"/>
            <a:ext cx="3759600" cy="26166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2"/>
              </a:buClr>
              <a:buSzPts val="3600"/>
              <a:buNone/>
              <a:defRPr>
                <a:solidFill>
                  <a:schemeClr val="dk2"/>
                </a:solidFill>
                <a:latin typeface="Nunito"/>
                <a:ea typeface="Nunito"/>
                <a:cs typeface="Nunito"/>
                <a:sym typeface="Nunito"/>
              </a:defRPr>
            </a:lvl1pPr>
            <a:lvl2pPr lvl="1" algn="l">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2pPr>
            <a:lvl3pPr lvl="2" algn="l">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3pPr>
            <a:lvl4pPr lvl="3" algn="l">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4pPr>
            <a:lvl5pPr lvl="4" algn="l">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5pPr>
            <a:lvl6pPr lvl="5" algn="l">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6pPr>
            <a:lvl7pPr lvl="6" algn="l">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7pPr>
            <a:lvl8pPr lvl="7" algn="l">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8pPr>
            <a:lvl9pPr lvl="8" algn="l">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9pPr>
          </a:lstStyle>
          <a:p/>
        </p:txBody>
      </p:sp>
      <p:pic>
        <p:nvPicPr>
          <p:cNvPr id="81" name="Google Shape;81;p11"/>
          <p:cNvPicPr preferRelativeResize="0"/>
          <p:nvPr/>
        </p:nvPicPr>
        <p:blipFill rotWithShape="1">
          <a:blip r:embed="rId3">
            <a:alphaModFix/>
          </a:blip>
          <a:srcRect b="0" l="0" r="0" t="0"/>
          <a:stretch/>
        </p:blipFill>
        <p:spPr>
          <a:xfrm>
            <a:off x="282249" y="310600"/>
            <a:ext cx="488925" cy="460625"/>
          </a:xfrm>
          <a:prstGeom prst="rect">
            <a:avLst/>
          </a:prstGeom>
          <a:noFill/>
          <a:ln>
            <a:noFill/>
          </a:ln>
        </p:spPr>
      </p:pic>
      <p:sp>
        <p:nvSpPr>
          <p:cNvPr id="82" name="Google Shape;82;p11"/>
          <p:cNvSpPr/>
          <p:nvPr>
            <p:ph idx="2" type="pic"/>
          </p:nvPr>
        </p:nvSpPr>
        <p:spPr>
          <a:xfrm>
            <a:off x="5295938" y="893725"/>
            <a:ext cx="2133600" cy="2451300"/>
          </a:xfrm>
          <a:prstGeom prst="rect">
            <a:avLst/>
          </a:prstGeom>
          <a:noFill/>
          <a:ln>
            <a:noFill/>
          </a:ln>
        </p:spPr>
      </p:sp>
      <p:sp>
        <p:nvSpPr>
          <p:cNvPr id="83" name="Google Shape;83;p11"/>
          <p:cNvSpPr/>
          <p:nvPr/>
        </p:nvSpPr>
        <p:spPr>
          <a:xfrm>
            <a:off x="7078325" y="2919475"/>
            <a:ext cx="1749000" cy="1666200"/>
          </a:xfrm>
          <a:prstGeom prst="ellipse">
            <a:avLst/>
          </a:prstGeom>
          <a:solidFill>
            <a:srgbClr val="FFC466"/>
          </a:solidFill>
          <a:ln cap="flat" cmpd="sng" w="9525">
            <a:solidFill>
              <a:srgbClr val="FFC46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1">
  <p:cSld name="Blank_1_1">
    <p:bg>
      <p:bgPr>
        <a:solidFill>
          <a:srgbClr val="FFC466"/>
        </a:solidFill>
      </p:bgPr>
    </p:bg>
    <p:spTree>
      <p:nvGrpSpPr>
        <p:cNvPr id="84" name="Shape 84"/>
        <p:cNvGrpSpPr/>
        <p:nvPr/>
      </p:nvGrpSpPr>
      <p:grpSpPr>
        <a:xfrm>
          <a:off x="0" y="0"/>
          <a:ext cx="0" cy="0"/>
          <a:chOff x="0" y="0"/>
          <a:chExt cx="0" cy="0"/>
        </a:xfrm>
      </p:grpSpPr>
      <p:pic>
        <p:nvPicPr>
          <p:cNvPr id="85" name="Google Shape;85;p12"/>
          <p:cNvPicPr preferRelativeResize="0"/>
          <p:nvPr/>
        </p:nvPicPr>
        <p:blipFill rotWithShape="1">
          <a:blip r:embed="rId2">
            <a:alphaModFix/>
          </a:blip>
          <a:srcRect b="0" l="0" r="0" t="0"/>
          <a:stretch/>
        </p:blipFill>
        <p:spPr>
          <a:xfrm>
            <a:off x="1025300" y="2010650"/>
            <a:ext cx="2300650" cy="2327325"/>
          </a:xfrm>
          <a:prstGeom prst="rect">
            <a:avLst/>
          </a:prstGeom>
          <a:noFill/>
          <a:ln>
            <a:noFill/>
          </a:ln>
        </p:spPr>
      </p:pic>
      <p:pic>
        <p:nvPicPr>
          <p:cNvPr id="86" name="Google Shape;86;p12"/>
          <p:cNvPicPr preferRelativeResize="0"/>
          <p:nvPr/>
        </p:nvPicPr>
        <p:blipFill rotWithShape="1">
          <a:blip r:embed="rId3">
            <a:alphaModFix/>
          </a:blip>
          <a:srcRect b="0" l="0" r="0" t="0"/>
          <a:stretch/>
        </p:blipFill>
        <p:spPr>
          <a:xfrm>
            <a:off x="8282790" y="334012"/>
            <a:ext cx="506376" cy="477076"/>
          </a:xfrm>
          <a:prstGeom prst="rect">
            <a:avLst/>
          </a:prstGeom>
          <a:noFill/>
          <a:ln>
            <a:noFill/>
          </a:ln>
        </p:spPr>
      </p:pic>
      <p:sp>
        <p:nvSpPr>
          <p:cNvPr id="87" name="Google Shape;87;p12"/>
          <p:cNvSpPr txBox="1"/>
          <p:nvPr>
            <p:ph type="title"/>
          </p:nvPr>
        </p:nvSpPr>
        <p:spPr>
          <a:xfrm>
            <a:off x="4523200" y="1445950"/>
            <a:ext cx="3759600" cy="26166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2"/>
              </a:buClr>
              <a:buSzPts val="3600"/>
              <a:buNone/>
              <a:defRPr>
                <a:solidFill>
                  <a:schemeClr val="dk2"/>
                </a:solidFill>
                <a:latin typeface="Nunito"/>
                <a:ea typeface="Nunito"/>
                <a:cs typeface="Nunito"/>
                <a:sym typeface="Nunito"/>
              </a:defRPr>
            </a:lvl1pPr>
            <a:lvl2pPr lvl="1" algn="l">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2pPr>
            <a:lvl3pPr lvl="2" algn="l">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3pPr>
            <a:lvl4pPr lvl="3" algn="l">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4pPr>
            <a:lvl5pPr lvl="4" algn="l">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5pPr>
            <a:lvl6pPr lvl="5" algn="l">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6pPr>
            <a:lvl7pPr lvl="6" algn="l">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7pPr>
            <a:lvl8pPr lvl="7" algn="l">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8pPr>
            <a:lvl9pPr lvl="8" algn="l">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9pPr>
          </a:lstStyle>
          <a:p/>
        </p:txBody>
      </p:sp>
      <p:sp>
        <p:nvSpPr>
          <p:cNvPr id="88" name="Google Shape;88;p12"/>
          <p:cNvSpPr/>
          <p:nvPr>
            <p:ph idx="2" type="pic"/>
          </p:nvPr>
        </p:nvSpPr>
        <p:spPr>
          <a:xfrm>
            <a:off x="2045963" y="948825"/>
            <a:ext cx="2133600" cy="2451300"/>
          </a:xfrm>
          <a:prstGeom prst="rect">
            <a:avLst/>
          </a:prstGeom>
          <a:noFill/>
          <a:ln>
            <a:noFill/>
          </a:ln>
        </p:spPr>
      </p:sp>
      <p:pic>
        <p:nvPicPr>
          <p:cNvPr id="89" name="Google Shape;89;p12"/>
          <p:cNvPicPr preferRelativeResize="0"/>
          <p:nvPr/>
        </p:nvPicPr>
        <p:blipFill rotWithShape="1">
          <a:blip r:embed="rId4">
            <a:alphaModFix/>
          </a:blip>
          <a:srcRect b="0" l="0" r="0" t="0"/>
          <a:stretch/>
        </p:blipFill>
        <p:spPr>
          <a:xfrm>
            <a:off x="1941200" y="2751800"/>
            <a:ext cx="2238375" cy="2228850"/>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1 2">
  <p:cSld name="Blank_1_1_2">
    <p:bg>
      <p:bgPr>
        <a:solidFill>
          <a:srgbClr val="FFC466"/>
        </a:solidFill>
      </p:bgPr>
    </p:bg>
    <p:spTree>
      <p:nvGrpSpPr>
        <p:cNvPr id="90" name="Shape 90"/>
        <p:cNvGrpSpPr/>
        <p:nvPr/>
      </p:nvGrpSpPr>
      <p:grpSpPr>
        <a:xfrm>
          <a:off x="0" y="0"/>
          <a:ext cx="0" cy="0"/>
          <a:chOff x="0" y="0"/>
          <a:chExt cx="0" cy="0"/>
        </a:xfrm>
      </p:grpSpPr>
      <p:pic>
        <p:nvPicPr>
          <p:cNvPr id="91" name="Google Shape;91;p13"/>
          <p:cNvPicPr preferRelativeResize="0"/>
          <p:nvPr/>
        </p:nvPicPr>
        <p:blipFill rotWithShape="1">
          <a:blip r:embed="rId2">
            <a:alphaModFix/>
          </a:blip>
          <a:srcRect b="0" l="0" r="0" t="0"/>
          <a:stretch/>
        </p:blipFill>
        <p:spPr>
          <a:xfrm>
            <a:off x="373140" y="334012"/>
            <a:ext cx="506376" cy="477076"/>
          </a:xfrm>
          <a:prstGeom prst="rect">
            <a:avLst/>
          </a:prstGeom>
          <a:noFill/>
          <a:ln>
            <a:noFill/>
          </a:ln>
        </p:spPr>
      </p:pic>
      <p:sp>
        <p:nvSpPr>
          <p:cNvPr id="92" name="Google Shape;92;p13"/>
          <p:cNvSpPr txBox="1"/>
          <p:nvPr>
            <p:ph type="title"/>
          </p:nvPr>
        </p:nvSpPr>
        <p:spPr>
          <a:xfrm>
            <a:off x="246050" y="244050"/>
            <a:ext cx="7098600" cy="2616600"/>
          </a:xfrm>
          <a:prstGeom prst="rect">
            <a:avLst/>
          </a:prstGeom>
          <a:noFill/>
          <a:ln>
            <a:noFill/>
          </a:ln>
        </p:spPr>
        <p:txBody>
          <a:bodyPr anchorCtr="0" anchor="t" bIns="45700" lIns="91425" spcFirstLastPara="1" rIns="91425" wrap="square" tIns="45700">
            <a:noAutofit/>
          </a:bodyPr>
          <a:lstStyle>
            <a:lvl1pPr lvl="0" algn="r">
              <a:lnSpc>
                <a:spcPct val="100000"/>
              </a:lnSpc>
              <a:spcBef>
                <a:spcPts val="0"/>
              </a:spcBef>
              <a:spcAft>
                <a:spcPts val="0"/>
              </a:spcAft>
              <a:buClr>
                <a:srgbClr val="F9623E"/>
              </a:buClr>
              <a:buSzPts val="3600"/>
              <a:buNone/>
              <a:defRPr>
                <a:solidFill>
                  <a:srgbClr val="F9623E"/>
                </a:solidFill>
                <a:latin typeface="Nunito"/>
                <a:ea typeface="Nunito"/>
                <a:cs typeface="Nunito"/>
                <a:sym typeface="Nunito"/>
              </a:defRPr>
            </a:lvl1pPr>
            <a:lvl2pPr lvl="1" algn="r">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2pPr>
            <a:lvl3pPr lvl="2" algn="r">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3pPr>
            <a:lvl4pPr lvl="3" algn="r">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4pPr>
            <a:lvl5pPr lvl="4" algn="r">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5pPr>
            <a:lvl6pPr lvl="5" algn="r">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6pPr>
            <a:lvl7pPr lvl="6" algn="r">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7pPr>
            <a:lvl8pPr lvl="7" algn="r">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8pPr>
            <a:lvl9pPr lvl="8" algn="r">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9pPr>
          </a:lstStyle>
          <a:p/>
        </p:txBody>
      </p:sp>
      <p:pic>
        <p:nvPicPr>
          <p:cNvPr id="93" name="Google Shape;93;p13"/>
          <p:cNvPicPr preferRelativeResize="0"/>
          <p:nvPr/>
        </p:nvPicPr>
        <p:blipFill rotWithShape="1">
          <a:blip r:embed="rId3">
            <a:alphaModFix/>
          </a:blip>
          <a:srcRect b="0" l="0" r="0" t="0"/>
          <a:stretch/>
        </p:blipFill>
        <p:spPr>
          <a:xfrm>
            <a:off x="5480901" y="2957975"/>
            <a:ext cx="2760675" cy="1978050"/>
          </a:xfrm>
          <a:prstGeom prst="rect">
            <a:avLst/>
          </a:prstGeom>
          <a:noFill/>
          <a:ln>
            <a:noFill/>
          </a:ln>
        </p:spPr>
      </p:pic>
      <p:sp>
        <p:nvSpPr>
          <p:cNvPr id="94" name="Google Shape;94;p13"/>
          <p:cNvSpPr/>
          <p:nvPr>
            <p:ph idx="2" type="pic"/>
          </p:nvPr>
        </p:nvSpPr>
        <p:spPr>
          <a:xfrm>
            <a:off x="4922302" y="1204975"/>
            <a:ext cx="2499000" cy="2871300"/>
          </a:xfrm>
          <a:prstGeom prst="rect">
            <a:avLst/>
          </a:prstGeom>
          <a:noFill/>
          <a:ln cap="flat" cmpd="sng" w="28575">
            <a:solidFill>
              <a:srgbClr val="F9623E"/>
            </a:solidFill>
            <a:prstDash val="solid"/>
            <a:round/>
            <a:headEnd len="sm" w="sm" type="none"/>
            <a:tailEnd len="sm" w="sm" type="none"/>
          </a:ln>
        </p:spPr>
      </p:sp>
      <p:sp>
        <p:nvSpPr>
          <p:cNvPr id="95" name="Google Shape;95;p13"/>
          <p:cNvSpPr/>
          <p:nvPr/>
        </p:nvSpPr>
        <p:spPr>
          <a:xfrm>
            <a:off x="6721650" y="2579200"/>
            <a:ext cx="1281300" cy="1256100"/>
          </a:xfrm>
          <a:prstGeom prst="ellipse">
            <a:avLst/>
          </a:prstGeom>
          <a:solidFill>
            <a:srgbClr val="8FA1FF"/>
          </a:solidFill>
          <a:ln cap="flat" cmpd="sng" w="9525">
            <a:solidFill>
              <a:srgbClr val="8FA1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96" name="Google Shape;96;p13"/>
          <p:cNvPicPr preferRelativeResize="0"/>
          <p:nvPr/>
        </p:nvPicPr>
        <p:blipFill rotWithShape="1">
          <a:blip r:embed="rId4">
            <a:alphaModFix/>
          </a:blip>
          <a:srcRect b="0" l="0" r="0" t="0"/>
          <a:stretch/>
        </p:blipFill>
        <p:spPr>
          <a:xfrm>
            <a:off x="6528400" y="2957975"/>
            <a:ext cx="1986503" cy="1978050"/>
          </a:xfrm>
          <a:prstGeom prst="rect">
            <a:avLst/>
          </a:prstGeom>
          <a:noFill/>
          <a:ln>
            <a:noFill/>
          </a:ln>
        </p:spPr>
      </p:pic>
      <p:sp>
        <p:nvSpPr>
          <p:cNvPr id="97" name="Google Shape;97;p13"/>
          <p:cNvSpPr txBox="1"/>
          <p:nvPr>
            <p:ph idx="1" type="subTitle"/>
          </p:nvPr>
        </p:nvSpPr>
        <p:spPr>
          <a:xfrm>
            <a:off x="633475" y="1487275"/>
            <a:ext cx="3897300" cy="1005300"/>
          </a:xfrm>
          <a:prstGeom prst="rect">
            <a:avLst/>
          </a:prstGeom>
          <a:noFill/>
          <a:ln>
            <a:noFill/>
          </a:ln>
        </p:spPr>
        <p:txBody>
          <a:bodyPr anchorCtr="0" anchor="t" bIns="45700" lIns="91425" spcFirstLastPara="1" rIns="91425" wrap="square" tIns="45700">
            <a:noAutofit/>
          </a:bodyPr>
          <a:lstStyle>
            <a:lvl1pPr lvl="0" algn="l">
              <a:lnSpc>
                <a:spcPct val="100000"/>
              </a:lnSpc>
              <a:spcBef>
                <a:spcPts val="2000"/>
              </a:spcBef>
              <a:spcAft>
                <a:spcPts val="0"/>
              </a:spcAft>
              <a:buSzPts val="1500"/>
              <a:buNone/>
              <a:defRPr/>
            </a:lvl1pPr>
            <a:lvl2pPr lvl="1" algn="l">
              <a:lnSpc>
                <a:spcPct val="100000"/>
              </a:lnSpc>
              <a:spcBef>
                <a:spcPts val="600"/>
              </a:spcBef>
              <a:spcAft>
                <a:spcPts val="0"/>
              </a:spcAft>
              <a:buSzPts val="1350"/>
              <a:buNone/>
              <a:defRPr/>
            </a:lvl2pPr>
            <a:lvl3pPr lvl="2" algn="l">
              <a:lnSpc>
                <a:spcPct val="100000"/>
              </a:lnSpc>
              <a:spcBef>
                <a:spcPts val="600"/>
              </a:spcBef>
              <a:spcAft>
                <a:spcPts val="0"/>
              </a:spcAft>
              <a:buSzPts val="1350"/>
              <a:buNone/>
              <a:defRPr/>
            </a:lvl3pPr>
            <a:lvl4pPr lvl="3" algn="l">
              <a:lnSpc>
                <a:spcPct val="100000"/>
              </a:lnSpc>
              <a:spcBef>
                <a:spcPts val="600"/>
              </a:spcBef>
              <a:spcAft>
                <a:spcPts val="0"/>
              </a:spcAft>
              <a:buSzPts val="1350"/>
              <a:buNone/>
              <a:defRPr/>
            </a:lvl4pPr>
            <a:lvl5pPr lvl="4" algn="l">
              <a:lnSpc>
                <a:spcPct val="100000"/>
              </a:lnSpc>
              <a:spcBef>
                <a:spcPts val="600"/>
              </a:spcBef>
              <a:spcAft>
                <a:spcPts val="0"/>
              </a:spcAft>
              <a:buSzPts val="1350"/>
              <a:buNone/>
              <a:defRPr/>
            </a:lvl5pPr>
            <a:lvl6pPr lvl="5" algn="l">
              <a:lnSpc>
                <a:spcPct val="100000"/>
              </a:lnSpc>
              <a:spcBef>
                <a:spcPts val="360"/>
              </a:spcBef>
              <a:spcAft>
                <a:spcPts val="0"/>
              </a:spcAft>
              <a:buSzPts val="1350"/>
              <a:buNone/>
              <a:defRPr/>
            </a:lvl6pPr>
            <a:lvl7pPr lvl="6" algn="l">
              <a:lnSpc>
                <a:spcPct val="100000"/>
              </a:lnSpc>
              <a:spcBef>
                <a:spcPts val="360"/>
              </a:spcBef>
              <a:spcAft>
                <a:spcPts val="0"/>
              </a:spcAft>
              <a:buSzPts val="1350"/>
              <a:buNone/>
              <a:defRPr/>
            </a:lvl7pPr>
            <a:lvl8pPr lvl="7" algn="l">
              <a:lnSpc>
                <a:spcPct val="100000"/>
              </a:lnSpc>
              <a:spcBef>
                <a:spcPts val="360"/>
              </a:spcBef>
              <a:spcAft>
                <a:spcPts val="0"/>
              </a:spcAft>
              <a:buSzPts val="1350"/>
              <a:buNone/>
              <a:defRPr/>
            </a:lvl8pPr>
            <a:lvl9pPr lvl="8" algn="l">
              <a:lnSpc>
                <a:spcPct val="100000"/>
              </a:lnSpc>
              <a:spcBef>
                <a:spcPts val="360"/>
              </a:spcBef>
              <a:spcAft>
                <a:spcPts val="0"/>
              </a:spcAft>
              <a:buSzPts val="135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1 1 1">
  <p:cSld name="Blank_1_1_1_1">
    <p:bg>
      <p:bgPr>
        <a:solidFill>
          <a:srgbClr val="8FA1FF"/>
        </a:solidFill>
      </p:bgPr>
    </p:bg>
    <p:spTree>
      <p:nvGrpSpPr>
        <p:cNvPr id="98" name="Shape 98"/>
        <p:cNvGrpSpPr/>
        <p:nvPr/>
      </p:nvGrpSpPr>
      <p:grpSpPr>
        <a:xfrm>
          <a:off x="0" y="0"/>
          <a:ext cx="0" cy="0"/>
          <a:chOff x="0" y="0"/>
          <a:chExt cx="0" cy="0"/>
        </a:xfrm>
      </p:grpSpPr>
      <p:sp>
        <p:nvSpPr>
          <p:cNvPr id="99" name="Google Shape;99;p14"/>
          <p:cNvSpPr txBox="1"/>
          <p:nvPr>
            <p:ph type="title"/>
          </p:nvPr>
        </p:nvSpPr>
        <p:spPr>
          <a:xfrm>
            <a:off x="873075" y="226750"/>
            <a:ext cx="7134000" cy="12807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dk2"/>
              </a:buClr>
              <a:buSzPts val="3600"/>
              <a:buNone/>
              <a:defRPr>
                <a:solidFill>
                  <a:schemeClr val="dk2"/>
                </a:solidFill>
                <a:latin typeface="Nunito"/>
                <a:ea typeface="Nunito"/>
                <a:cs typeface="Nunito"/>
                <a:sym typeface="Nunito"/>
              </a:defRPr>
            </a:lvl1pPr>
            <a:lvl2pPr lvl="1" algn="l">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2pPr>
            <a:lvl3pPr lvl="2" algn="l">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3pPr>
            <a:lvl4pPr lvl="3" algn="l">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4pPr>
            <a:lvl5pPr lvl="4" algn="l">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5pPr>
            <a:lvl6pPr lvl="5" algn="l">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6pPr>
            <a:lvl7pPr lvl="6" algn="l">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7pPr>
            <a:lvl8pPr lvl="7" algn="l">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8pPr>
            <a:lvl9pPr lvl="8" algn="l">
              <a:lnSpc>
                <a:spcPct val="100000"/>
              </a:lnSpc>
              <a:spcBef>
                <a:spcPts val="0"/>
              </a:spcBef>
              <a:spcAft>
                <a:spcPts val="0"/>
              </a:spcAft>
              <a:buClr>
                <a:schemeClr val="dk2"/>
              </a:buClr>
              <a:buSzPts val="1400"/>
              <a:buNone/>
              <a:defRPr>
                <a:solidFill>
                  <a:schemeClr val="dk2"/>
                </a:solidFill>
                <a:latin typeface="Nunito"/>
                <a:ea typeface="Nunito"/>
                <a:cs typeface="Nunito"/>
                <a:sym typeface="Nunito"/>
              </a:defRPr>
            </a:lvl9pPr>
          </a:lstStyle>
          <a:p/>
        </p:txBody>
      </p:sp>
      <p:pic>
        <p:nvPicPr>
          <p:cNvPr id="100" name="Google Shape;100;p14"/>
          <p:cNvPicPr preferRelativeResize="0"/>
          <p:nvPr/>
        </p:nvPicPr>
        <p:blipFill rotWithShape="1">
          <a:blip r:embed="rId2">
            <a:alphaModFix/>
          </a:blip>
          <a:srcRect b="0" l="0" r="0" t="0"/>
          <a:stretch/>
        </p:blipFill>
        <p:spPr>
          <a:xfrm>
            <a:off x="201702" y="302951"/>
            <a:ext cx="533800" cy="502649"/>
          </a:xfrm>
          <a:prstGeom prst="rect">
            <a:avLst/>
          </a:prstGeom>
          <a:noFill/>
          <a:ln>
            <a:noFill/>
          </a:ln>
        </p:spPr>
      </p:pic>
      <p:pic>
        <p:nvPicPr>
          <p:cNvPr id="101" name="Google Shape;101;p14"/>
          <p:cNvPicPr preferRelativeResize="0"/>
          <p:nvPr/>
        </p:nvPicPr>
        <p:blipFill rotWithShape="1">
          <a:blip r:embed="rId3">
            <a:alphaModFix/>
          </a:blip>
          <a:srcRect b="0" l="0" r="0" t="0"/>
          <a:stretch/>
        </p:blipFill>
        <p:spPr>
          <a:xfrm>
            <a:off x="5482850" y="1836375"/>
            <a:ext cx="2752881" cy="2616600"/>
          </a:xfrm>
          <a:prstGeom prst="rect">
            <a:avLst/>
          </a:prstGeom>
          <a:noFill/>
          <a:ln>
            <a:noFill/>
          </a:ln>
        </p:spPr>
      </p:pic>
      <p:sp>
        <p:nvSpPr>
          <p:cNvPr id="102" name="Google Shape;102;p14"/>
          <p:cNvSpPr/>
          <p:nvPr>
            <p:ph idx="2" type="pic"/>
          </p:nvPr>
        </p:nvSpPr>
        <p:spPr>
          <a:xfrm>
            <a:off x="4874975" y="919225"/>
            <a:ext cx="2809200" cy="2809200"/>
          </a:xfrm>
          <a:prstGeom prst="ellipse">
            <a:avLst/>
          </a:prstGeom>
          <a:noFill/>
          <a:ln cap="flat" cmpd="sng" w="19050">
            <a:solidFill>
              <a:srgbClr val="15006D"/>
            </a:solidFill>
            <a:prstDash val="solid"/>
            <a:round/>
            <a:headEnd len="sm" w="sm" type="none"/>
            <a:tailEnd len="sm" w="sm" type="none"/>
          </a:ln>
        </p:spPr>
      </p:sp>
      <p:sp>
        <p:nvSpPr>
          <p:cNvPr id="103" name="Google Shape;103;p14"/>
          <p:cNvSpPr txBox="1"/>
          <p:nvPr>
            <p:ph idx="1" type="subTitle"/>
          </p:nvPr>
        </p:nvSpPr>
        <p:spPr>
          <a:xfrm>
            <a:off x="633475" y="1487275"/>
            <a:ext cx="3897300" cy="1005300"/>
          </a:xfrm>
          <a:prstGeom prst="rect">
            <a:avLst/>
          </a:prstGeom>
          <a:noFill/>
          <a:ln>
            <a:noFill/>
          </a:ln>
        </p:spPr>
        <p:txBody>
          <a:bodyPr anchorCtr="0" anchor="t" bIns="45700" lIns="91425" spcFirstLastPara="1" rIns="91425" wrap="square" tIns="45700">
            <a:noAutofit/>
          </a:bodyPr>
          <a:lstStyle>
            <a:lvl1pPr lvl="0" algn="l">
              <a:lnSpc>
                <a:spcPct val="100000"/>
              </a:lnSpc>
              <a:spcBef>
                <a:spcPts val="2000"/>
              </a:spcBef>
              <a:spcAft>
                <a:spcPts val="0"/>
              </a:spcAft>
              <a:buSzPts val="1500"/>
              <a:buNone/>
              <a:defRPr/>
            </a:lvl1pPr>
            <a:lvl2pPr lvl="1" algn="l">
              <a:lnSpc>
                <a:spcPct val="100000"/>
              </a:lnSpc>
              <a:spcBef>
                <a:spcPts val="600"/>
              </a:spcBef>
              <a:spcAft>
                <a:spcPts val="0"/>
              </a:spcAft>
              <a:buSzPts val="1350"/>
              <a:buNone/>
              <a:defRPr/>
            </a:lvl2pPr>
            <a:lvl3pPr lvl="2" algn="l">
              <a:lnSpc>
                <a:spcPct val="100000"/>
              </a:lnSpc>
              <a:spcBef>
                <a:spcPts val="600"/>
              </a:spcBef>
              <a:spcAft>
                <a:spcPts val="0"/>
              </a:spcAft>
              <a:buSzPts val="1350"/>
              <a:buNone/>
              <a:defRPr/>
            </a:lvl3pPr>
            <a:lvl4pPr lvl="3" algn="l">
              <a:lnSpc>
                <a:spcPct val="100000"/>
              </a:lnSpc>
              <a:spcBef>
                <a:spcPts val="600"/>
              </a:spcBef>
              <a:spcAft>
                <a:spcPts val="0"/>
              </a:spcAft>
              <a:buSzPts val="1350"/>
              <a:buNone/>
              <a:defRPr/>
            </a:lvl4pPr>
            <a:lvl5pPr lvl="4" algn="l">
              <a:lnSpc>
                <a:spcPct val="100000"/>
              </a:lnSpc>
              <a:spcBef>
                <a:spcPts val="600"/>
              </a:spcBef>
              <a:spcAft>
                <a:spcPts val="0"/>
              </a:spcAft>
              <a:buSzPts val="1350"/>
              <a:buNone/>
              <a:defRPr/>
            </a:lvl5pPr>
            <a:lvl6pPr lvl="5" algn="l">
              <a:lnSpc>
                <a:spcPct val="100000"/>
              </a:lnSpc>
              <a:spcBef>
                <a:spcPts val="360"/>
              </a:spcBef>
              <a:spcAft>
                <a:spcPts val="0"/>
              </a:spcAft>
              <a:buSzPts val="1350"/>
              <a:buNone/>
              <a:defRPr/>
            </a:lvl6pPr>
            <a:lvl7pPr lvl="6" algn="l">
              <a:lnSpc>
                <a:spcPct val="100000"/>
              </a:lnSpc>
              <a:spcBef>
                <a:spcPts val="360"/>
              </a:spcBef>
              <a:spcAft>
                <a:spcPts val="0"/>
              </a:spcAft>
              <a:buSzPts val="1350"/>
              <a:buNone/>
              <a:defRPr/>
            </a:lvl7pPr>
            <a:lvl8pPr lvl="7" algn="l">
              <a:lnSpc>
                <a:spcPct val="100000"/>
              </a:lnSpc>
              <a:spcBef>
                <a:spcPts val="360"/>
              </a:spcBef>
              <a:spcAft>
                <a:spcPts val="0"/>
              </a:spcAft>
              <a:buSzPts val="1350"/>
              <a:buNone/>
              <a:defRPr/>
            </a:lvl8pPr>
            <a:lvl9pPr lvl="8" algn="l">
              <a:lnSpc>
                <a:spcPct val="100000"/>
              </a:lnSpc>
              <a:spcBef>
                <a:spcPts val="360"/>
              </a:spcBef>
              <a:spcAft>
                <a:spcPts val="0"/>
              </a:spcAft>
              <a:buSzPts val="1350"/>
              <a:buNone/>
              <a:defRPr/>
            </a:lvl9pPr>
          </a:lstStyle>
          <a:p/>
        </p:txBody>
      </p:sp>
      <p:pic>
        <p:nvPicPr>
          <p:cNvPr id="104" name="Google Shape;104;p14"/>
          <p:cNvPicPr preferRelativeResize="0"/>
          <p:nvPr/>
        </p:nvPicPr>
        <p:blipFill rotWithShape="1">
          <a:blip r:embed="rId4">
            <a:alphaModFix/>
          </a:blip>
          <a:srcRect b="0" l="0" r="0" t="0"/>
          <a:stretch/>
        </p:blipFill>
        <p:spPr>
          <a:xfrm rot="3325170">
            <a:off x="6638599" y="2352812"/>
            <a:ext cx="2264022" cy="1922025"/>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p:cSld name="Title and Content_2">
    <p:spTree>
      <p:nvGrpSpPr>
        <p:cNvPr id="105" name="Shape 105"/>
        <p:cNvGrpSpPr/>
        <p:nvPr/>
      </p:nvGrpSpPr>
      <p:grpSpPr>
        <a:xfrm>
          <a:off x="0" y="0"/>
          <a:ext cx="0" cy="0"/>
          <a:chOff x="0" y="0"/>
          <a:chExt cx="0" cy="0"/>
        </a:xfrm>
      </p:grpSpPr>
      <p:sp>
        <p:nvSpPr>
          <p:cNvPr id="106" name="Google Shape;106;p15"/>
          <p:cNvSpPr txBox="1"/>
          <p:nvPr>
            <p:ph type="title"/>
          </p:nvPr>
        </p:nvSpPr>
        <p:spPr>
          <a:xfrm>
            <a:off x="498474" y="363070"/>
            <a:ext cx="7556400" cy="8370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chemeClr val="accent1"/>
              </a:buClr>
              <a:buSzPts val="3600"/>
              <a:buFont typeface="Roboto Slab"/>
              <a:buNone/>
              <a:defRPr i="0" sz="3600" u="none" cap="none" strike="noStrike">
                <a:solidFill>
                  <a:schemeClr val="accent1"/>
                </a:solidFill>
                <a:latin typeface="Roboto Slab"/>
                <a:ea typeface="Roboto Slab"/>
                <a:cs typeface="Roboto Slab"/>
                <a:sym typeface="Roboto Slab"/>
              </a:defRPr>
            </a:lvl1pPr>
            <a:lvl2pPr lvl="1" algn="l">
              <a:lnSpc>
                <a:spcPct val="100000"/>
              </a:lnSpc>
              <a:spcBef>
                <a:spcPts val="0"/>
              </a:spcBef>
              <a:spcAft>
                <a:spcPts val="0"/>
              </a:spcAft>
              <a:buSzPts val="1400"/>
              <a:buFont typeface="Calibri"/>
              <a:buNone/>
              <a:defRPr sz="1800">
                <a:latin typeface="Calibri"/>
                <a:ea typeface="Calibri"/>
                <a:cs typeface="Calibri"/>
                <a:sym typeface="Calibri"/>
              </a:defRPr>
            </a:lvl2pPr>
            <a:lvl3pPr lvl="2" algn="l">
              <a:lnSpc>
                <a:spcPct val="100000"/>
              </a:lnSpc>
              <a:spcBef>
                <a:spcPts val="0"/>
              </a:spcBef>
              <a:spcAft>
                <a:spcPts val="0"/>
              </a:spcAft>
              <a:buSzPts val="1400"/>
              <a:buFont typeface="Calibri"/>
              <a:buNone/>
              <a:defRPr sz="1800">
                <a:latin typeface="Calibri"/>
                <a:ea typeface="Calibri"/>
                <a:cs typeface="Calibri"/>
                <a:sym typeface="Calibri"/>
              </a:defRPr>
            </a:lvl3pPr>
            <a:lvl4pPr lvl="3" algn="l">
              <a:lnSpc>
                <a:spcPct val="100000"/>
              </a:lnSpc>
              <a:spcBef>
                <a:spcPts val="0"/>
              </a:spcBef>
              <a:spcAft>
                <a:spcPts val="0"/>
              </a:spcAft>
              <a:buSzPts val="1400"/>
              <a:buFont typeface="Calibri"/>
              <a:buNone/>
              <a:defRPr sz="1800">
                <a:latin typeface="Calibri"/>
                <a:ea typeface="Calibri"/>
                <a:cs typeface="Calibri"/>
                <a:sym typeface="Calibri"/>
              </a:defRPr>
            </a:lvl4pPr>
            <a:lvl5pPr lvl="4" algn="l">
              <a:lnSpc>
                <a:spcPct val="100000"/>
              </a:lnSpc>
              <a:spcBef>
                <a:spcPts val="0"/>
              </a:spcBef>
              <a:spcAft>
                <a:spcPts val="0"/>
              </a:spcAft>
              <a:buSzPts val="1400"/>
              <a:buFont typeface="Calibri"/>
              <a:buNone/>
              <a:defRPr sz="1800">
                <a:latin typeface="Calibri"/>
                <a:ea typeface="Calibri"/>
                <a:cs typeface="Calibri"/>
                <a:sym typeface="Calibri"/>
              </a:defRPr>
            </a:lvl5pPr>
            <a:lvl6pPr lvl="5" algn="l">
              <a:lnSpc>
                <a:spcPct val="100000"/>
              </a:lnSpc>
              <a:spcBef>
                <a:spcPts val="0"/>
              </a:spcBef>
              <a:spcAft>
                <a:spcPts val="0"/>
              </a:spcAft>
              <a:buSzPts val="1400"/>
              <a:buFont typeface="Calibri"/>
              <a:buNone/>
              <a:defRPr sz="1800">
                <a:latin typeface="Calibri"/>
                <a:ea typeface="Calibri"/>
                <a:cs typeface="Calibri"/>
                <a:sym typeface="Calibri"/>
              </a:defRPr>
            </a:lvl6pPr>
            <a:lvl7pPr lvl="6" algn="l">
              <a:lnSpc>
                <a:spcPct val="100000"/>
              </a:lnSpc>
              <a:spcBef>
                <a:spcPts val="0"/>
              </a:spcBef>
              <a:spcAft>
                <a:spcPts val="0"/>
              </a:spcAft>
              <a:buSzPts val="1400"/>
              <a:buFont typeface="Calibri"/>
              <a:buNone/>
              <a:defRPr sz="1800">
                <a:latin typeface="Calibri"/>
                <a:ea typeface="Calibri"/>
                <a:cs typeface="Calibri"/>
                <a:sym typeface="Calibri"/>
              </a:defRPr>
            </a:lvl7pPr>
            <a:lvl8pPr lvl="7" algn="l">
              <a:lnSpc>
                <a:spcPct val="100000"/>
              </a:lnSpc>
              <a:spcBef>
                <a:spcPts val="0"/>
              </a:spcBef>
              <a:spcAft>
                <a:spcPts val="0"/>
              </a:spcAft>
              <a:buSzPts val="1400"/>
              <a:buFont typeface="Calibri"/>
              <a:buNone/>
              <a:defRPr sz="1800">
                <a:latin typeface="Calibri"/>
                <a:ea typeface="Calibri"/>
                <a:cs typeface="Calibri"/>
                <a:sym typeface="Calibri"/>
              </a:defRPr>
            </a:lvl8pPr>
            <a:lvl9pPr lvl="8" algn="l">
              <a:lnSpc>
                <a:spcPct val="100000"/>
              </a:lnSpc>
              <a:spcBef>
                <a:spcPts val="0"/>
              </a:spcBef>
              <a:spcAft>
                <a:spcPts val="0"/>
              </a:spcAft>
              <a:buSzPts val="1400"/>
              <a:buFont typeface="Calibri"/>
              <a:buNone/>
              <a:defRPr sz="1800">
                <a:latin typeface="Calibri"/>
                <a:ea typeface="Calibri"/>
                <a:cs typeface="Calibri"/>
                <a:sym typeface="Calibri"/>
              </a:defRPr>
            </a:lvl9pPr>
          </a:lstStyle>
          <a:p/>
        </p:txBody>
      </p:sp>
      <p:sp>
        <p:nvSpPr>
          <p:cNvPr id="107" name="Google Shape;107;p15"/>
          <p:cNvSpPr txBox="1"/>
          <p:nvPr>
            <p:ph idx="1" type="body"/>
          </p:nvPr>
        </p:nvSpPr>
        <p:spPr>
          <a:xfrm>
            <a:off x="498474" y="1485900"/>
            <a:ext cx="7556400" cy="3108900"/>
          </a:xfrm>
          <a:prstGeom prst="rect">
            <a:avLst/>
          </a:prstGeom>
          <a:noFill/>
          <a:ln>
            <a:noFill/>
          </a:ln>
        </p:spPr>
        <p:txBody>
          <a:bodyPr anchorCtr="0" anchor="t" bIns="45700" lIns="91425" spcFirstLastPara="1" rIns="91425" wrap="square" tIns="45700">
            <a:noAutofit/>
          </a:bodyPr>
          <a:lstStyle>
            <a:lvl1pPr indent="-323850" lvl="0" marL="457200" marR="0" algn="l">
              <a:lnSpc>
                <a:spcPct val="100000"/>
              </a:lnSpc>
              <a:spcBef>
                <a:spcPts val="2000"/>
              </a:spcBef>
              <a:spcAft>
                <a:spcPts val="0"/>
              </a:spcAft>
              <a:buClr>
                <a:schemeClr val="accent1"/>
              </a:buClr>
              <a:buSzPts val="1500"/>
              <a:buFont typeface="Noto Sans Symbols"/>
              <a:buChar char="■"/>
              <a:defRPr b="0" i="0" sz="2000" u="none" cap="none" strike="noStrike">
                <a:solidFill>
                  <a:srgbClr val="595959"/>
                </a:solidFill>
                <a:latin typeface="Lato"/>
                <a:ea typeface="Lato"/>
                <a:cs typeface="Lato"/>
                <a:sym typeface="Lato"/>
              </a:defRPr>
            </a:lvl1pPr>
            <a:lvl2pPr indent="-314325" lvl="1" marL="914400" marR="0" algn="l">
              <a:lnSpc>
                <a:spcPct val="100000"/>
              </a:lnSpc>
              <a:spcBef>
                <a:spcPts val="600"/>
              </a:spcBef>
              <a:spcAft>
                <a:spcPts val="0"/>
              </a:spcAft>
              <a:buClr>
                <a:srgbClr val="ABD6E2"/>
              </a:buClr>
              <a:buSzPts val="1350"/>
              <a:buFont typeface="Noto Sans Symbols"/>
              <a:buChar char="■"/>
              <a:defRPr b="0" i="0" sz="1800" u="none" cap="none" strike="noStrike">
                <a:solidFill>
                  <a:srgbClr val="595959"/>
                </a:solidFill>
                <a:latin typeface="Lato"/>
                <a:ea typeface="Lato"/>
                <a:cs typeface="Lato"/>
                <a:sym typeface="Lato"/>
              </a:defRPr>
            </a:lvl2pPr>
            <a:lvl3pPr indent="-314325" lvl="2" marL="1371600" marR="0" algn="l">
              <a:lnSpc>
                <a:spcPct val="100000"/>
              </a:lnSpc>
              <a:spcBef>
                <a:spcPts val="600"/>
              </a:spcBef>
              <a:spcAft>
                <a:spcPts val="0"/>
              </a:spcAft>
              <a:buClr>
                <a:schemeClr val="accent1"/>
              </a:buClr>
              <a:buSzPts val="1350"/>
              <a:buFont typeface="Noto Sans Symbols"/>
              <a:buChar char="■"/>
              <a:defRPr b="0" i="0" sz="1800" u="none" cap="none" strike="noStrike">
                <a:solidFill>
                  <a:srgbClr val="595959"/>
                </a:solidFill>
                <a:latin typeface="Lato"/>
                <a:ea typeface="Lato"/>
                <a:cs typeface="Lato"/>
                <a:sym typeface="Lato"/>
              </a:defRPr>
            </a:lvl3pPr>
            <a:lvl4pPr indent="-314325" lvl="3" marL="1828800" marR="0" algn="l">
              <a:lnSpc>
                <a:spcPct val="100000"/>
              </a:lnSpc>
              <a:spcBef>
                <a:spcPts val="600"/>
              </a:spcBef>
              <a:spcAft>
                <a:spcPts val="0"/>
              </a:spcAft>
              <a:buClr>
                <a:srgbClr val="ABD6E2"/>
              </a:buClr>
              <a:buSzPts val="1350"/>
              <a:buFont typeface="Noto Sans Symbols"/>
              <a:buChar char="■"/>
              <a:defRPr b="0" i="0" sz="1800" u="none" cap="none" strike="noStrike">
                <a:solidFill>
                  <a:srgbClr val="595959"/>
                </a:solidFill>
                <a:latin typeface="Lato"/>
                <a:ea typeface="Lato"/>
                <a:cs typeface="Lato"/>
                <a:sym typeface="Lato"/>
              </a:defRPr>
            </a:lvl4pPr>
            <a:lvl5pPr indent="-314325" lvl="4" marL="2286000" marR="0" algn="l">
              <a:lnSpc>
                <a:spcPct val="100000"/>
              </a:lnSpc>
              <a:spcBef>
                <a:spcPts val="600"/>
              </a:spcBef>
              <a:spcAft>
                <a:spcPts val="0"/>
              </a:spcAft>
              <a:buClr>
                <a:schemeClr val="accent1"/>
              </a:buClr>
              <a:buSzPts val="1350"/>
              <a:buFont typeface="Noto Sans Symbols"/>
              <a:buChar char="■"/>
              <a:defRPr b="0" i="0" sz="1800" u="none" cap="none" strike="noStrike">
                <a:solidFill>
                  <a:srgbClr val="595959"/>
                </a:solidFill>
                <a:latin typeface="Lato"/>
                <a:ea typeface="Lato"/>
                <a:cs typeface="Lato"/>
                <a:sym typeface="Lato"/>
              </a:defRPr>
            </a:lvl5pPr>
            <a:lvl6pPr indent="-314325" lvl="5" marL="2743200" marR="0" algn="l">
              <a:lnSpc>
                <a:spcPct val="100000"/>
              </a:lnSpc>
              <a:spcBef>
                <a:spcPts val="360"/>
              </a:spcBef>
              <a:spcAft>
                <a:spcPts val="0"/>
              </a:spcAft>
              <a:buClr>
                <a:srgbClr val="ABD6E2"/>
              </a:buClr>
              <a:buSzPts val="1350"/>
              <a:buFont typeface="Noto Sans Symbols"/>
              <a:buChar char="■"/>
              <a:defRPr b="0" i="0" sz="1800" u="none" cap="none" strike="noStrike">
                <a:solidFill>
                  <a:srgbClr val="595959"/>
                </a:solidFill>
                <a:latin typeface="Rockwell"/>
                <a:ea typeface="Rockwell"/>
                <a:cs typeface="Rockwell"/>
                <a:sym typeface="Rockwell"/>
              </a:defRPr>
            </a:lvl6pPr>
            <a:lvl7pPr indent="-314325" lvl="6" marL="3200400" marR="0" algn="l">
              <a:lnSpc>
                <a:spcPct val="100000"/>
              </a:lnSpc>
              <a:spcBef>
                <a:spcPts val="360"/>
              </a:spcBef>
              <a:spcAft>
                <a:spcPts val="0"/>
              </a:spcAft>
              <a:buClr>
                <a:schemeClr val="accent1"/>
              </a:buClr>
              <a:buSzPts val="1350"/>
              <a:buFont typeface="Noto Sans Symbols"/>
              <a:buChar char="■"/>
              <a:defRPr b="0" i="0" sz="1800" u="none" cap="none" strike="noStrike">
                <a:solidFill>
                  <a:srgbClr val="595959"/>
                </a:solidFill>
                <a:latin typeface="Rockwell"/>
                <a:ea typeface="Rockwell"/>
                <a:cs typeface="Rockwell"/>
                <a:sym typeface="Rockwell"/>
              </a:defRPr>
            </a:lvl7pPr>
            <a:lvl8pPr indent="-314325" lvl="7" marL="3657600" marR="0" algn="l">
              <a:lnSpc>
                <a:spcPct val="100000"/>
              </a:lnSpc>
              <a:spcBef>
                <a:spcPts val="360"/>
              </a:spcBef>
              <a:spcAft>
                <a:spcPts val="0"/>
              </a:spcAft>
              <a:buClr>
                <a:srgbClr val="ABD6E2"/>
              </a:buClr>
              <a:buSzPts val="1350"/>
              <a:buFont typeface="Noto Sans Symbols"/>
              <a:buChar char="■"/>
              <a:defRPr b="0" i="0" sz="1800" u="none" cap="none" strike="noStrike">
                <a:solidFill>
                  <a:srgbClr val="595959"/>
                </a:solidFill>
                <a:latin typeface="Rockwell"/>
                <a:ea typeface="Rockwell"/>
                <a:cs typeface="Rockwell"/>
                <a:sym typeface="Rockwell"/>
              </a:defRPr>
            </a:lvl8pPr>
            <a:lvl9pPr indent="-314325" lvl="8" marL="4114800" marR="0" algn="l">
              <a:lnSpc>
                <a:spcPct val="100000"/>
              </a:lnSpc>
              <a:spcBef>
                <a:spcPts val="360"/>
              </a:spcBef>
              <a:spcAft>
                <a:spcPts val="0"/>
              </a:spcAft>
              <a:buClr>
                <a:schemeClr val="accent1"/>
              </a:buClr>
              <a:buSzPts val="1350"/>
              <a:buFont typeface="Noto Sans Symbols"/>
              <a:buChar char="■"/>
              <a:defRPr b="0" i="0" sz="1800" u="none" cap="none" strike="noStrike">
                <a:solidFill>
                  <a:srgbClr val="595959"/>
                </a:solidFill>
                <a:latin typeface="Rockwell"/>
                <a:ea typeface="Rockwell"/>
                <a:cs typeface="Rockwell"/>
                <a:sym typeface="Rockwell"/>
              </a:defRPr>
            </a:lvl9pPr>
          </a:lstStyle>
          <a:p/>
        </p:txBody>
      </p:sp>
      <p:sp>
        <p:nvSpPr>
          <p:cNvPr id="108" name="Google Shape;108;p15"/>
          <p:cNvSpPr txBox="1"/>
          <p:nvPr>
            <p:ph idx="10" type="dt"/>
          </p:nvPr>
        </p:nvSpPr>
        <p:spPr>
          <a:xfrm>
            <a:off x="6795247" y="4817689"/>
            <a:ext cx="2133600" cy="273900"/>
          </a:xfrm>
          <a:prstGeom prst="rect">
            <a:avLst/>
          </a:prstGeom>
          <a:noFill/>
          <a:ln>
            <a:noFill/>
          </a:ln>
        </p:spPr>
        <p:txBody>
          <a:bodyPr anchorCtr="0" anchor="ctr" bIns="45700" lIns="91425" spcFirstLastPara="1" rIns="91425" wrap="square" tIns="45700">
            <a:noAutofit/>
          </a:bodyPr>
          <a:lstStyle>
            <a:lvl1pPr lvl="0" marR="0" algn="r">
              <a:lnSpc>
                <a:spcPct val="100000"/>
              </a:lnSpc>
              <a:spcBef>
                <a:spcPts val="0"/>
              </a:spcBef>
              <a:spcAft>
                <a:spcPts val="0"/>
              </a:spcAft>
              <a:buSzPts val="1400"/>
              <a:buNone/>
              <a:defRPr sz="1100">
                <a:solidFill>
                  <a:srgbClr val="595959"/>
                </a:solidFill>
                <a:latin typeface="Rockwell"/>
                <a:ea typeface="Rockwell"/>
                <a:cs typeface="Rockwell"/>
                <a:sym typeface="Rockwell"/>
              </a:defRPr>
            </a:lvl1pPr>
            <a:lvl2pPr lvl="1"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2pPr>
            <a:lvl3pPr lvl="2"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3pPr>
            <a:lvl4pPr lvl="3"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4pPr>
            <a:lvl5pPr lvl="4"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5pPr>
            <a:lvl6pPr lvl="5"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6pPr>
            <a:lvl7pPr lvl="6"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7pPr>
            <a:lvl8pPr lvl="7"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8pPr>
            <a:lvl9pPr lvl="8"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9pPr>
          </a:lstStyle>
          <a:p/>
        </p:txBody>
      </p:sp>
      <p:sp>
        <p:nvSpPr>
          <p:cNvPr id="109" name="Google Shape;109;p15"/>
          <p:cNvSpPr txBox="1"/>
          <p:nvPr>
            <p:ph idx="11" type="ftr"/>
          </p:nvPr>
        </p:nvSpPr>
        <p:spPr>
          <a:xfrm>
            <a:off x="201706" y="4817689"/>
            <a:ext cx="6123000" cy="273900"/>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SzPts val="1400"/>
              <a:buNone/>
              <a:defRPr sz="1100">
                <a:solidFill>
                  <a:srgbClr val="595959"/>
                </a:solidFill>
                <a:latin typeface="Rockwell"/>
                <a:ea typeface="Rockwell"/>
                <a:cs typeface="Rockwell"/>
                <a:sym typeface="Rockwell"/>
              </a:defRPr>
            </a:lvl1pPr>
            <a:lvl2pPr lvl="1"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2pPr>
            <a:lvl3pPr lvl="2"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3pPr>
            <a:lvl4pPr lvl="3"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4pPr>
            <a:lvl5pPr lvl="4"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5pPr>
            <a:lvl6pPr lvl="5"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6pPr>
            <a:lvl7pPr lvl="6"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7pPr>
            <a:lvl8pPr lvl="7"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8pPr>
            <a:lvl9pPr lvl="8"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9pPr>
          </a:lstStyle>
          <a:p/>
        </p:txBody>
      </p:sp>
      <p:sp>
        <p:nvSpPr>
          <p:cNvPr id="110" name="Google Shape;110;p15"/>
          <p:cNvSpPr txBox="1"/>
          <p:nvPr>
            <p:ph idx="12" type="sldNum"/>
          </p:nvPr>
        </p:nvSpPr>
        <p:spPr>
          <a:xfrm>
            <a:off x="8305800" y="181676"/>
            <a:ext cx="5541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9pPr>
          </a:lstStyle>
          <a:p>
            <a:pPr indent="0" lvl="0" marL="0" rtl="0" algn="r">
              <a:spcBef>
                <a:spcPts val="0"/>
              </a:spcBef>
              <a:spcAft>
                <a:spcPts val="0"/>
              </a:spcAft>
              <a:buNone/>
            </a:pPr>
            <a:fld id="{00000000-1234-1234-1234-123412341234}" type="slidenum">
              <a:rPr lang="en-US"/>
              <a:t>‹#›</a:t>
            </a:fld>
            <a:endParaRPr/>
          </a:p>
        </p:txBody>
      </p:sp>
      <p:sp>
        <p:nvSpPr>
          <p:cNvPr id="111" name="Google Shape;111;p15"/>
          <p:cNvSpPr txBox="1"/>
          <p:nvPr/>
        </p:nvSpPr>
        <p:spPr>
          <a:xfrm>
            <a:off x="223185" y="171450"/>
            <a:ext cx="261000" cy="4155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12" name="Google Shape;112;p15"/>
          <p:cNvPicPr preferRelativeResize="0"/>
          <p:nvPr/>
        </p:nvPicPr>
        <p:blipFill rotWithShape="1">
          <a:blip r:embed="rId2">
            <a:alphaModFix/>
          </a:blip>
          <a:srcRect b="0" l="0" r="0" t="0"/>
          <a:stretch/>
        </p:blipFill>
        <p:spPr>
          <a:xfrm>
            <a:off x="6517134" y="4205334"/>
            <a:ext cx="2411723" cy="761455"/>
          </a:xfrm>
          <a:prstGeom prst="rect">
            <a:avLst/>
          </a:prstGeom>
          <a:noFill/>
          <a:ln>
            <a:noFill/>
          </a:ln>
        </p:spPr>
      </p:pic>
      <p:sp>
        <p:nvSpPr>
          <p:cNvPr id="113" name="Google Shape;113;p15"/>
          <p:cNvSpPr/>
          <p:nvPr/>
        </p:nvSpPr>
        <p:spPr>
          <a:xfrm rot="5400000">
            <a:off x="3395250" y="1782225"/>
            <a:ext cx="36300" cy="5858400"/>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Rockwell"/>
              <a:ea typeface="Rockwell"/>
              <a:cs typeface="Rockwell"/>
              <a:sym typeface="Rockwe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3">
  <p:cSld name="Blank_3">
    <p:spTree>
      <p:nvGrpSpPr>
        <p:cNvPr id="114" name="Shape 114"/>
        <p:cNvGrpSpPr/>
        <p:nvPr/>
      </p:nvGrpSpPr>
      <p:grpSpPr>
        <a:xfrm>
          <a:off x="0" y="0"/>
          <a:ext cx="0" cy="0"/>
          <a:chOff x="0" y="0"/>
          <a:chExt cx="0" cy="0"/>
        </a:xfrm>
      </p:grpSpPr>
      <p:sp>
        <p:nvSpPr>
          <p:cNvPr id="115" name="Google Shape;115;p16"/>
          <p:cNvSpPr txBox="1"/>
          <p:nvPr>
            <p:ph idx="10" type="dt"/>
          </p:nvPr>
        </p:nvSpPr>
        <p:spPr>
          <a:xfrm>
            <a:off x="6795247" y="4817689"/>
            <a:ext cx="2133600" cy="273900"/>
          </a:xfrm>
          <a:prstGeom prst="rect">
            <a:avLst/>
          </a:prstGeom>
          <a:noFill/>
          <a:ln>
            <a:noFill/>
          </a:ln>
        </p:spPr>
        <p:txBody>
          <a:bodyPr anchorCtr="0" anchor="ctr" bIns="45700" lIns="91425" spcFirstLastPara="1" rIns="91425" wrap="square" tIns="45700">
            <a:noAutofit/>
          </a:bodyPr>
          <a:lstStyle>
            <a:lvl1pPr lvl="0" marR="0" algn="r">
              <a:lnSpc>
                <a:spcPct val="100000"/>
              </a:lnSpc>
              <a:spcBef>
                <a:spcPts val="0"/>
              </a:spcBef>
              <a:spcAft>
                <a:spcPts val="0"/>
              </a:spcAft>
              <a:buSzPts val="1400"/>
              <a:buNone/>
              <a:defRPr sz="1100">
                <a:solidFill>
                  <a:srgbClr val="595959"/>
                </a:solidFill>
                <a:latin typeface="Rockwell"/>
                <a:ea typeface="Rockwell"/>
                <a:cs typeface="Rockwell"/>
                <a:sym typeface="Rockwell"/>
              </a:defRPr>
            </a:lvl1pPr>
            <a:lvl2pPr lvl="1"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2pPr>
            <a:lvl3pPr lvl="2"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3pPr>
            <a:lvl4pPr lvl="3"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4pPr>
            <a:lvl5pPr lvl="4"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5pPr>
            <a:lvl6pPr lvl="5"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6pPr>
            <a:lvl7pPr lvl="6"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7pPr>
            <a:lvl8pPr lvl="7"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8pPr>
            <a:lvl9pPr lvl="8"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9pPr>
          </a:lstStyle>
          <a:p/>
        </p:txBody>
      </p:sp>
      <p:sp>
        <p:nvSpPr>
          <p:cNvPr id="116" name="Google Shape;116;p16"/>
          <p:cNvSpPr txBox="1"/>
          <p:nvPr>
            <p:ph idx="11" type="ftr"/>
          </p:nvPr>
        </p:nvSpPr>
        <p:spPr>
          <a:xfrm>
            <a:off x="201706" y="4817689"/>
            <a:ext cx="6123000" cy="273900"/>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SzPts val="1400"/>
              <a:buNone/>
              <a:defRPr sz="1100">
                <a:solidFill>
                  <a:srgbClr val="595959"/>
                </a:solidFill>
                <a:latin typeface="Rockwell"/>
                <a:ea typeface="Rockwell"/>
                <a:cs typeface="Rockwell"/>
                <a:sym typeface="Rockwell"/>
              </a:defRPr>
            </a:lvl1pPr>
            <a:lvl2pPr lvl="1"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2pPr>
            <a:lvl3pPr lvl="2"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3pPr>
            <a:lvl4pPr lvl="3"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4pPr>
            <a:lvl5pPr lvl="4"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5pPr>
            <a:lvl6pPr lvl="5"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6pPr>
            <a:lvl7pPr lvl="6"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7pPr>
            <a:lvl8pPr lvl="7"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8pPr>
            <a:lvl9pPr lvl="8"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4">
  <p:cSld name="Blank_4">
    <p:spTree>
      <p:nvGrpSpPr>
        <p:cNvPr id="117" name="Shape 117"/>
        <p:cNvGrpSpPr/>
        <p:nvPr/>
      </p:nvGrpSpPr>
      <p:grpSpPr>
        <a:xfrm>
          <a:off x="0" y="0"/>
          <a:ext cx="0" cy="0"/>
          <a:chOff x="0" y="0"/>
          <a:chExt cx="0" cy="0"/>
        </a:xfrm>
      </p:grpSpPr>
      <p:sp>
        <p:nvSpPr>
          <p:cNvPr id="118" name="Google Shape;118;p17"/>
          <p:cNvSpPr txBox="1"/>
          <p:nvPr>
            <p:ph idx="10" type="dt"/>
          </p:nvPr>
        </p:nvSpPr>
        <p:spPr>
          <a:xfrm>
            <a:off x="6795247" y="4817689"/>
            <a:ext cx="2133600" cy="273900"/>
          </a:xfrm>
          <a:prstGeom prst="rect">
            <a:avLst/>
          </a:prstGeom>
          <a:noFill/>
          <a:ln>
            <a:noFill/>
          </a:ln>
        </p:spPr>
        <p:txBody>
          <a:bodyPr anchorCtr="0" anchor="ctr" bIns="45700" lIns="91425" spcFirstLastPara="1" rIns="91425" wrap="square" tIns="45700">
            <a:noAutofit/>
          </a:bodyPr>
          <a:lstStyle>
            <a:lvl1pPr lvl="0" marR="0" algn="r">
              <a:lnSpc>
                <a:spcPct val="100000"/>
              </a:lnSpc>
              <a:spcBef>
                <a:spcPts val="0"/>
              </a:spcBef>
              <a:spcAft>
                <a:spcPts val="0"/>
              </a:spcAft>
              <a:buSzPts val="1400"/>
              <a:buNone/>
              <a:defRPr sz="1100">
                <a:solidFill>
                  <a:srgbClr val="595959"/>
                </a:solidFill>
                <a:latin typeface="Rockwell"/>
                <a:ea typeface="Rockwell"/>
                <a:cs typeface="Rockwell"/>
                <a:sym typeface="Rockwell"/>
              </a:defRPr>
            </a:lvl1pPr>
            <a:lvl2pPr lvl="1"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2pPr>
            <a:lvl3pPr lvl="2"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3pPr>
            <a:lvl4pPr lvl="3"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4pPr>
            <a:lvl5pPr lvl="4"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5pPr>
            <a:lvl6pPr lvl="5"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6pPr>
            <a:lvl7pPr lvl="6"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7pPr>
            <a:lvl8pPr lvl="7"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8pPr>
            <a:lvl9pPr lvl="8"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9pPr>
          </a:lstStyle>
          <a:p/>
        </p:txBody>
      </p:sp>
      <p:sp>
        <p:nvSpPr>
          <p:cNvPr id="119" name="Google Shape;119;p17"/>
          <p:cNvSpPr txBox="1"/>
          <p:nvPr>
            <p:ph idx="11" type="ftr"/>
          </p:nvPr>
        </p:nvSpPr>
        <p:spPr>
          <a:xfrm>
            <a:off x="201706" y="4817689"/>
            <a:ext cx="6123000" cy="273900"/>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SzPts val="1400"/>
              <a:buNone/>
              <a:defRPr sz="1100">
                <a:solidFill>
                  <a:srgbClr val="595959"/>
                </a:solidFill>
                <a:latin typeface="Rockwell"/>
                <a:ea typeface="Rockwell"/>
                <a:cs typeface="Rockwell"/>
                <a:sym typeface="Rockwell"/>
              </a:defRPr>
            </a:lvl1pPr>
            <a:lvl2pPr lvl="1"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2pPr>
            <a:lvl3pPr lvl="2"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3pPr>
            <a:lvl4pPr lvl="3"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4pPr>
            <a:lvl5pPr lvl="4"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5pPr>
            <a:lvl6pPr lvl="5"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6pPr>
            <a:lvl7pPr lvl="6"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7pPr>
            <a:lvl8pPr lvl="7"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8pPr>
            <a:lvl9pPr lvl="8"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9pPr>
          </a:lstStyle>
          <a:p/>
        </p:txBody>
      </p:sp>
      <p:pic>
        <p:nvPicPr>
          <p:cNvPr id="120" name="Google Shape;120;p17"/>
          <p:cNvPicPr preferRelativeResize="0"/>
          <p:nvPr/>
        </p:nvPicPr>
        <p:blipFill rotWithShape="1">
          <a:blip r:embed="rId2">
            <a:alphaModFix/>
          </a:blip>
          <a:srcRect b="0" l="0" r="0" t="0"/>
          <a:stretch/>
        </p:blipFill>
        <p:spPr>
          <a:xfrm>
            <a:off x="311690" y="416638"/>
            <a:ext cx="506376" cy="477076"/>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5">
  <p:cSld name="Blank_5">
    <p:spTree>
      <p:nvGrpSpPr>
        <p:cNvPr id="121" name="Shape 121"/>
        <p:cNvGrpSpPr/>
        <p:nvPr/>
      </p:nvGrpSpPr>
      <p:grpSpPr>
        <a:xfrm>
          <a:off x="0" y="0"/>
          <a:ext cx="0" cy="0"/>
          <a:chOff x="0" y="0"/>
          <a:chExt cx="0" cy="0"/>
        </a:xfrm>
      </p:grpSpPr>
      <p:sp>
        <p:nvSpPr>
          <p:cNvPr id="122" name="Google Shape;122;p18"/>
          <p:cNvSpPr txBox="1"/>
          <p:nvPr>
            <p:ph idx="10" type="dt"/>
          </p:nvPr>
        </p:nvSpPr>
        <p:spPr>
          <a:xfrm>
            <a:off x="6795247" y="4817689"/>
            <a:ext cx="2133600" cy="273900"/>
          </a:xfrm>
          <a:prstGeom prst="rect">
            <a:avLst/>
          </a:prstGeom>
          <a:noFill/>
          <a:ln>
            <a:noFill/>
          </a:ln>
        </p:spPr>
        <p:txBody>
          <a:bodyPr anchorCtr="0" anchor="ctr" bIns="45700" lIns="91425" spcFirstLastPara="1" rIns="91425" wrap="square" tIns="45700">
            <a:noAutofit/>
          </a:bodyPr>
          <a:lstStyle>
            <a:lvl1pPr lvl="0" marR="0" algn="r">
              <a:lnSpc>
                <a:spcPct val="100000"/>
              </a:lnSpc>
              <a:spcBef>
                <a:spcPts val="0"/>
              </a:spcBef>
              <a:spcAft>
                <a:spcPts val="0"/>
              </a:spcAft>
              <a:buSzPts val="1400"/>
              <a:buNone/>
              <a:defRPr sz="1100">
                <a:solidFill>
                  <a:srgbClr val="595959"/>
                </a:solidFill>
                <a:latin typeface="Rockwell"/>
                <a:ea typeface="Rockwell"/>
                <a:cs typeface="Rockwell"/>
                <a:sym typeface="Rockwell"/>
              </a:defRPr>
            </a:lvl1pPr>
            <a:lvl2pPr lvl="1"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2pPr>
            <a:lvl3pPr lvl="2"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3pPr>
            <a:lvl4pPr lvl="3"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4pPr>
            <a:lvl5pPr lvl="4"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5pPr>
            <a:lvl6pPr lvl="5"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6pPr>
            <a:lvl7pPr lvl="6"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7pPr>
            <a:lvl8pPr lvl="7"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8pPr>
            <a:lvl9pPr lvl="8"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9pPr>
          </a:lstStyle>
          <a:p/>
        </p:txBody>
      </p:sp>
      <p:sp>
        <p:nvSpPr>
          <p:cNvPr id="123" name="Google Shape;123;p18"/>
          <p:cNvSpPr txBox="1"/>
          <p:nvPr>
            <p:ph idx="11" type="ftr"/>
          </p:nvPr>
        </p:nvSpPr>
        <p:spPr>
          <a:xfrm>
            <a:off x="201706" y="4817689"/>
            <a:ext cx="6123000" cy="273900"/>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SzPts val="1400"/>
              <a:buNone/>
              <a:defRPr sz="1100">
                <a:solidFill>
                  <a:srgbClr val="595959"/>
                </a:solidFill>
                <a:latin typeface="Rockwell"/>
                <a:ea typeface="Rockwell"/>
                <a:cs typeface="Rockwell"/>
                <a:sym typeface="Rockwell"/>
              </a:defRPr>
            </a:lvl1pPr>
            <a:lvl2pPr lvl="1"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2pPr>
            <a:lvl3pPr lvl="2"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3pPr>
            <a:lvl4pPr lvl="3"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4pPr>
            <a:lvl5pPr lvl="4"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5pPr>
            <a:lvl6pPr lvl="5"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6pPr>
            <a:lvl7pPr lvl="6"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7pPr>
            <a:lvl8pPr lvl="7"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8pPr>
            <a:lvl9pPr lvl="8"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18" Type="http://schemas.openxmlformats.org/officeDocument/2006/relationships/theme" Target="../theme/theme1.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98474" y="363070"/>
            <a:ext cx="7556400" cy="837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F9623E"/>
              </a:buClr>
              <a:buSzPts val="3600"/>
              <a:buFont typeface="Quicksand"/>
              <a:buNone/>
              <a:defRPr b="1" i="0" sz="3600" u="none" cap="none" strike="noStrike">
                <a:solidFill>
                  <a:srgbClr val="F9623E"/>
                </a:solidFill>
                <a:latin typeface="Quicksand"/>
                <a:ea typeface="Quicksand"/>
                <a:cs typeface="Quicksand"/>
                <a:sym typeface="Quicksand"/>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
          <p:cNvSpPr txBox="1"/>
          <p:nvPr>
            <p:ph idx="1" type="body"/>
          </p:nvPr>
        </p:nvSpPr>
        <p:spPr>
          <a:xfrm>
            <a:off x="498474" y="1485900"/>
            <a:ext cx="7556400" cy="3108900"/>
          </a:xfrm>
          <a:prstGeom prst="rect">
            <a:avLst/>
          </a:prstGeom>
          <a:noFill/>
          <a:ln>
            <a:noFill/>
          </a:ln>
        </p:spPr>
        <p:txBody>
          <a:bodyPr anchorCtr="0" anchor="t" bIns="45700" lIns="91425" spcFirstLastPara="1" rIns="91425" wrap="square" tIns="45700">
            <a:noAutofit/>
          </a:bodyPr>
          <a:lstStyle>
            <a:lvl1pPr indent="-323850" lvl="0" marL="457200" marR="0" rtl="0" algn="l">
              <a:lnSpc>
                <a:spcPct val="100000"/>
              </a:lnSpc>
              <a:spcBef>
                <a:spcPts val="2000"/>
              </a:spcBef>
              <a:spcAft>
                <a:spcPts val="0"/>
              </a:spcAft>
              <a:buClr>
                <a:schemeClr val="accent1"/>
              </a:buClr>
              <a:buSzPts val="1500"/>
              <a:buFont typeface="Nunito"/>
              <a:buChar char="■"/>
              <a:defRPr b="0" i="0" sz="2000" u="none" cap="none" strike="noStrike">
                <a:solidFill>
                  <a:srgbClr val="595959"/>
                </a:solidFill>
                <a:latin typeface="Nunito"/>
                <a:ea typeface="Nunito"/>
                <a:cs typeface="Nunito"/>
                <a:sym typeface="Nunito"/>
              </a:defRPr>
            </a:lvl1pPr>
            <a:lvl2pPr indent="-314325" lvl="1" marL="914400" marR="0" rtl="0" algn="l">
              <a:lnSpc>
                <a:spcPct val="100000"/>
              </a:lnSpc>
              <a:spcBef>
                <a:spcPts val="600"/>
              </a:spcBef>
              <a:spcAft>
                <a:spcPts val="0"/>
              </a:spcAft>
              <a:buClr>
                <a:srgbClr val="ABD6E2"/>
              </a:buClr>
              <a:buSzPts val="1350"/>
              <a:buFont typeface="Nunito"/>
              <a:buChar char="■"/>
              <a:defRPr b="0" i="0" sz="1800" u="none" cap="none" strike="noStrike">
                <a:solidFill>
                  <a:srgbClr val="595959"/>
                </a:solidFill>
                <a:latin typeface="Nunito"/>
                <a:ea typeface="Nunito"/>
                <a:cs typeface="Nunito"/>
                <a:sym typeface="Nunito"/>
              </a:defRPr>
            </a:lvl2pPr>
            <a:lvl3pPr indent="-314325" lvl="2" marL="1371600" marR="0" rtl="0" algn="l">
              <a:lnSpc>
                <a:spcPct val="100000"/>
              </a:lnSpc>
              <a:spcBef>
                <a:spcPts val="600"/>
              </a:spcBef>
              <a:spcAft>
                <a:spcPts val="0"/>
              </a:spcAft>
              <a:buClr>
                <a:schemeClr val="accent1"/>
              </a:buClr>
              <a:buSzPts val="1350"/>
              <a:buFont typeface="Nunito"/>
              <a:buChar char="■"/>
              <a:defRPr b="0" i="0" sz="1800" u="none" cap="none" strike="noStrike">
                <a:solidFill>
                  <a:srgbClr val="595959"/>
                </a:solidFill>
                <a:latin typeface="Nunito"/>
                <a:ea typeface="Nunito"/>
                <a:cs typeface="Nunito"/>
                <a:sym typeface="Nunito"/>
              </a:defRPr>
            </a:lvl3pPr>
            <a:lvl4pPr indent="-314325" lvl="3" marL="1828800" marR="0" rtl="0" algn="l">
              <a:lnSpc>
                <a:spcPct val="100000"/>
              </a:lnSpc>
              <a:spcBef>
                <a:spcPts val="600"/>
              </a:spcBef>
              <a:spcAft>
                <a:spcPts val="0"/>
              </a:spcAft>
              <a:buClr>
                <a:srgbClr val="ABD6E2"/>
              </a:buClr>
              <a:buSzPts val="1350"/>
              <a:buFont typeface="Nunito"/>
              <a:buChar char="■"/>
              <a:defRPr b="0" i="0" sz="1800" u="none" cap="none" strike="noStrike">
                <a:solidFill>
                  <a:srgbClr val="595959"/>
                </a:solidFill>
                <a:latin typeface="Nunito"/>
                <a:ea typeface="Nunito"/>
                <a:cs typeface="Nunito"/>
                <a:sym typeface="Nunito"/>
              </a:defRPr>
            </a:lvl4pPr>
            <a:lvl5pPr indent="-314325" lvl="4" marL="2286000" marR="0" rtl="0" algn="l">
              <a:lnSpc>
                <a:spcPct val="100000"/>
              </a:lnSpc>
              <a:spcBef>
                <a:spcPts val="600"/>
              </a:spcBef>
              <a:spcAft>
                <a:spcPts val="0"/>
              </a:spcAft>
              <a:buClr>
                <a:schemeClr val="accent1"/>
              </a:buClr>
              <a:buSzPts val="1350"/>
              <a:buFont typeface="Nunito"/>
              <a:buChar char="■"/>
              <a:defRPr b="0" i="0" sz="1800" u="none" cap="none" strike="noStrike">
                <a:solidFill>
                  <a:srgbClr val="595959"/>
                </a:solidFill>
                <a:latin typeface="Nunito"/>
                <a:ea typeface="Nunito"/>
                <a:cs typeface="Nunito"/>
                <a:sym typeface="Nunito"/>
              </a:defRPr>
            </a:lvl5pPr>
            <a:lvl6pPr indent="-314325" lvl="5" marL="2743200" marR="0" rtl="0" algn="l">
              <a:lnSpc>
                <a:spcPct val="100000"/>
              </a:lnSpc>
              <a:spcBef>
                <a:spcPts val="360"/>
              </a:spcBef>
              <a:spcAft>
                <a:spcPts val="0"/>
              </a:spcAft>
              <a:buClr>
                <a:srgbClr val="ABD6E2"/>
              </a:buClr>
              <a:buSzPts val="1350"/>
              <a:buFont typeface="Nunito"/>
              <a:buChar char="■"/>
              <a:defRPr b="0" i="0" sz="1800" u="none" cap="none" strike="noStrike">
                <a:solidFill>
                  <a:srgbClr val="595959"/>
                </a:solidFill>
                <a:latin typeface="Nunito"/>
                <a:ea typeface="Nunito"/>
                <a:cs typeface="Nunito"/>
                <a:sym typeface="Nunito"/>
              </a:defRPr>
            </a:lvl6pPr>
            <a:lvl7pPr indent="-314325" lvl="6" marL="3200400" marR="0" rtl="0" algn="l">
              <a:lnSpc>
                <a:spcPct val="100000"/>
              </a:lnSpc>
              <a:spcBef>
                <a:spcPts val="360"/>
              </a:spcBef>
              <a:spcAft>
                <a:spcPts val="0"/>
              </a:spcAft>
              <a:buClr>
                <a:schemeClr val="accent1"/>
              </a:buClr>
              <a:buSzPts val="1350"/>
              <a:buFont typeface="Nunito"/>
              <a:buChar char="■"/>
              <a:defRPr b="0" i="0" sz="1800" u="none" cap="none" strike="noStrike">
                <a:solidFill>
                  <a:srgbClr val="595959"/>
                </a:solidFill>
                <a:latin typeface="Nunito"/>
                <a:ea typeface="Nunito"/>
                <a:cs typeface="Nunito"/>
                <a:sym typeface="Nunito"/>
              </a:defRPr>
            </a:lvl7pPr>
            <a:lvl8pPr indent="-314325" lvl="7" marL="3657600" marR="0" rtl="0" algn="l">
              <a:lnSpc>
                <a:spcPct val="100000"/>
              </a:lnSpc>
              <a:spcBef>
                <a:spcPts val="360"/>
              </a:spcBef>
              <a:spcAft>
                <a:spcPts val="0"/>
              </a:spcAft>
              <a:buClr>
                <a:srgbClr val="ABD6E2"/>
              </a:buClr>
              <a:buSzPts val="1350"/>
              <a:buFont typeface="Nunito"/>
              <a:buChar char="■"/>
              <a:defRPr b="0" i="0" sz="1800" u="none" cap="none" strike="noStrike">
                <a:solidFill>
                  <a:srgbClr val="595959"/>
                </a:solidFill>
                <a:latin typeface="Nunito"/>
                <a:ea typeface="Nunito"/>
                <a:cs typeface="Nunito"/>
                <a:sym typeface="Nunito"/>
              </a:defRPr>
            </a:lvl8pPr>
            <a:lvl9pPr indent="-314325" lvl="8" marL="4114800" marR="0" rtl="0" algn="l">
              <a:lnSpc>
                <a:spcPct val="100000"/>
              </a:lnSpc>
              <a:spcBef>
                <a:spcPts val="360"/>
              </a:spcBef>
              <a:spcAft>
                <a:spcPts val="0"/>
              </a:spcAft>
              <a:buClr>
                <a:schemeClr val="accent1"/>
              </a:buClr>
              <a:buSzPts val="1350"/>
              <a:buFont typeface="Nunito"/>
              <a:buChar char="■"/>
              <a:defRPr b="0" i="0" sz="1800" u="none" cap="none" strike="noStrike">
                <a:solidFill>
                  <a:srgbClr val="595959"/>
                </a:solidFill>
                <a:latin typeface="Nunito"/>
                <a:ea typeface="Nunito"/>
                <a:cs typeface="Nunito"/>
                <a:sym typeface="Nunito"/>
              </a:defRPr>
            </a:lvl9pPr>
          </a:lstStyle>
          <a:p/>
        </p:txBody>
      </p:sp>
      <p:sp>
        <p:nvSpPr>
          <p:cNvPr id="8" name="Google Shape;8;p1"/>
          <p:cNvSpPr txBox="1"/>
          <p:nvPr>
            <p:ph idx="10" type="dt"/>
          </p:nvPr>
        </p:nvSpPr>
        <p:spPr>
          <a:xfrm>
            <a:off x="6795247" y="4817689"/>
            <a:ext cx="2133600" cy="273900"/>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100" u="none" cap="none" strike="noStrike">
                <a:solidFill>
                  <a:srgbClr val="595959"/>
                </a:solidFill>
                <a:latin typeface="Rockwell"/>
                <a:ea typeface="Rockwell"/>
                <a:cs typeface="Rockwell"/>
                <a:sym typeface="Rockwel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Rockwell"/>
                <a:ea typeface="Rockwell"/>
                <a:cs typeface="Rockwell"/>
                <a:sym typeface="Rockwel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Rockwell"/>
                <a:ea typeface="Rockwell"/>
                <a:cs typeface="Rockwell"/>
                <a:sym typeface="Rockwel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Rockwell"/>
                <a:ea typeface="Rockwell"/>
                <a:cs typeface="Rockwell"/>
                <a:sym typeface="Rockwel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Rockwell"/>
                <a:ea typeface="Rockwell"/>
                <a:cs typeface="Rockwell"/>
                <a:sym typeface="Rockwel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Rockwell"/>
                <a:ea typeface="Rockwell"/>
                <a:cs typeface="Rockwell"/>
                <a:sym typeface="Rockwel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Rockwell"/>
                <a:ea typeface="Rockwell"/>
                <a:cs typeface="Rockwell"/>
                <a:sym typeface="Rockwel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Rockwell"/>
                <a:ea typeface="Rockwell"/>
                <a:cs typeface="Rockwell"/>
                <a:sym typeface="Rockwel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Rockwell"/>
                <a:ea typeface="Rockwell"/>
                <a:cs typeface="Rockwell"/>
                <a:sym typeface="Rockwell"/>
              </a:defRPr>
            </a:lvl9pPr>
          </a:lstStyle>
          <a:p/>
        </p:txBody>
      </p:sp>
      <p:sp>
        <p:nvSpPr>
          <p:cNvPr id="9" name="Google Shape;9;p1"/>
          <p:cNvSpPr txBox="1"/>
          <p:nvPr>
            <p:ph idx="11" type="ftr"/>
          </p:nvPr>
        </p:nvSpPr>
        <p:spPr>
          <a:xfrm>
            <a:off x="201706" y="4817689"/>
            <a:ext cx="6123000" cy="2739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100" u="none" cap="none" strike="noStrike">
                <a:solidFill>
                  <a:srgbClr val="595959"/>
                </a:solidFill>
                <a:latin typeface="Rockwell"/>
                <a:ea typeface="Rockwell"/>
                <a:cs typeface="Rockwell"/>
                <a:sym typeface="Rockwel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Rockwell"/>
                <a:ea typeface="Rockwell"/>
                <a:cs typeface="Rockwell"/>
                <a:sym typeface="Rockwel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Rockwell"/>
                <a:ea typeface="Rockwell"/>
                <a:cs typeface="Rockwell"/>
                <a:sym typeface="Rockwel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Rockwell"/>
                <a:ea typeface="Rockwell"/>
                <a:cs typeface="Rockwell"/>
                <a:sym typeface="Rockwel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Rockwell"/>
                <a:ea typeface="Rockwell"/>
                <a:cs typeface="Rockwell"/>
                <a:sym typeface="Rockwel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Rockwell"/>
                <a:ea typeface="Rockwell"/>
                <a:cs typeface="Rockwell"/>
                <a:sym typeface="Rockwel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Rockwell"/>
                <a:ea typeface="Rockwell"/>
                <a:cs typeface="Rockwell"/>
                <a:sym typeface="Rockwel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Rockwell"/>
                <a:ea typeface="Rockwell"/>
                <a:cs typeface="Rockwell"/>
                <a:sym typeface="Rockwel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Rockwell"/>
                <a:ea typeface="Rockwell"/>
                <a:cs typeface="Rockwell"/>
                <a:sym typeface="Rockwell"/>
              </a:defRPr>
            </a:lvl9pPr>
          </a:lstStyle>
          <a:p/>
        </p:txBody>
      </p:sp>
      <p:sp>
        <p:nvSpPr>
          <p:cNvPr id="10" name="Google Shape;10;p1"/>
          <p:cNvSpPr txBox="1"/>
          <p:nvPr>
            <p:ph idx="12" type="sldNum"/>
          </p:nvPr>
        </p:nvSpPr>
        <p:spPr>
          <a:xfrm>
            <a:off x="8305800" y="181676"/>
            <a:ext cx="5541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1pPr>
            <a:lvl2pPr indent="0" lvl="1" marL="0" marR="0" rtl="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2pPr>
            <a:lvl3pPr indent="0" lvl="2" marL="0" marR="0" rtl="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3pPr>
            <a:lvl4pPr indent="0" lvl="3" marL="0" marR="0" rtl="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4pPr>
            <a:lvl5pPr indent="0" lvl="4" marL="0" marR="0" rtl="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5pPr>
            <a:lvl6pPr indent="0" lvl="5" marL="0" marR="0" rtl="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6pPr>
            <a:lvl7pPr indent="0" lvl="6" marL="0" marR="0" rtl="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7pPr>
            <a:lvl8pPr indent="0" lvl="7" marL="0" marR="0" rtl="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8pPr>
            <a:lvl9pPr indent="0" lvl="8" marL="0" marR="0" rtl="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2.png"/><Relationship Id="rId4" Type="http://schemas.openxmlformats.org/officeDocument/2006/relationships/image" Target="../media/image3.png"/><Relationship Id="rId5" Type="http://schemas.openxmlformats.org/officeDocument/2006/relationships/image" Target="../media/image2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 Id="rId3" Type="http://schemas.openxmlformats.org/officeDocument/2006/relationships/image" Target="../media/image2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2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6.png"/><Relationship Id="rId4" Type="http://schemas.openxmlformats.org/officeDocument/2006/relationships/image" Target="../media/image2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6.png"/><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7.xml"/><Relationship Id="rId3" Type="http://schemas.openxmlformats.org/officeDocument/2006/relationships/image" Target="../media/image2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30.png"/><Relationship Id="rId4" Type="http://schemas.openxmlformats.org/officeDocument/2006/relationships/image" Target="../media/image3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hyperlink" Target="https://medium.com/@CWContent/6-ways-to-overcome-the-forgetting-curve-354151c355c" TargetMode="External"/><Relationship Id="rId4" Type="http://schemas.openxmlformats.org/officeDocument/2006/relationships/hyperlink" Target="https://www.ncbi.nlm.nih.gov/pmc/articles/PMC3982854/" TargetMode="External"/><Relationship Id="rId5" Type="http://schemas.openxmlformats.org/officeDocument/2006/relationships/hyperlink" Target="https://ntrs.nasa.gov/api/citations/20190033981/downloads/20190033981.pdf" TargetMode="External"/><Relationship Id="rId6" Type="http://schemas.openxmlformats.org/officeDocument/2006/relationships/hyperlink" Target="https://www.sleepfoundation.org/sleep-hygiene/nasa-nap#:~:text=from%20longer%20naps.-,What%20Are%20the%20Benefits%20of%20NASA%20Power%20Naps,those%20who%20didn't%20nap"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843D0"/>
        </a:solidFill>
      </p:bgPr>
    </p:bg>
    <p:spTree>
      <p:nvGrpSpPr>
        <p:cNvPr id="127" name="Shape 127"/>
        <p:cNvGrpSpPr/>
        <p:nvPr/>
      </p:nvGrpSpPr>
      <p:grpSpPr>
        <a:xfrm>
          <a:off x="0" y="0"/>
          <a:ext cx="0" cy="0"/>
          <a:chOff x="0" y="0"/>
          <a:chExt cx="0" cy="0"/>
        </a:xfrm>
      </p:grpSpPr>
      <p:pic>
        <p:nvPicPr>
          <p:cNvPr id="128" name="Google Shape;128;p19"/>
          <p:cNvPicPr preferRelativeResize="0"/>
          <p:nvPr/>
        </p:nvPicPr>
        <p:blipFill rotWithShape="1">
          <a:blip r:embed="rId3">
            <a:alphaModFix/>
          </a:blip>
          <a:srcRect b="0" l="0" r="0" t="0"/>
          <a:stretch/>
        </p:blipFill>
        <p:spPr>
          <a:xfrm>
            <a:off x="5447275" y="1439525"/>
            <a:ext cx="4114801" cy="4114801"/>
          </a:xfrm>
          <a:prstGeom prst="rect">
            <a:avLst/>
          </a:prstGeom>
          <a:noFill/>
          <a:ln>
            <a:noFill/>
          </a:ln>
        </p:spPr>
      </p:pic>
      <p:sp>
        <p:nvSpPr>
          <p:cNvPr id="129" name="Google Shape;129;p19"/>
          <p:cNvSpPr/>
          <p:nvPr/>
        </p:nvSpPr>
        <p:spPr>
          <a:xfrm>
            <a:off x="7642375" y="1439525"/>
            <a:ext cx="1431600" cy="1488000"/>
          </a:xfrm>
          <a:prstGeom prst="rect">
            <a:avLst/>
          </a:prstGeom>
          <a:solidFill>
            <a:srgbClr val="3843D0"/>
          </a:solidFill>
          <a:ln cap="flat" cmpd="sng" w="9525">
            <a:solidFill>
              <a:srgbClr val="3843D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30" name="Google Shape;130;p19"/>
          <p:cNvPicPr preferRelativeResize="0"/>
          <p:nvPr/>
        </p:nvPicPr>
        <p:blipFill rotWithShape="1">
          <a:blip r:embed="rId4">
            <a:alphaModFix/>
          </a:blip>
          <a:srcRect b="0" l="0" r="0" t="0"/>
          <a:stretch/>
        </p:blipFill>
        <p:spPr>
          <a:xfrm>
            <a:off x="367775" y="304800"/>
            <a:ext cx="2151798" cy="550575"/>
          </a:xfrm>
          <a:prstGeom prst="rect">
            <a:avLst/>
          </a:prstGeom>
          <a:noFill/>
          <a:ln>
            <a:noFill/>
          </a:ln>
        </p:spPr>
      </p:pic>
      <p:pic>
        <p:nvPicPr>
          <p:cNvPr id="131" name="Google Shape;131;p19"/>
          <p:cNvPicPr preferRelativeResize="0"/>
          <p:nvPr/>
        </p:nvPicPr>
        <p:blipFill rotWithShape="1">
          <a:blip r:embed="rId5">
            <a:alphaModFix/>
          </a:blip>
          <a:srcRect b="0" l="0" r="0" t="0"/>
          <a:stretch/>
        </p:blipFill>
        <p:spPr>
          <a:xfrm>
            <a:off x="7371874" y="1248808"/>
            <a:ext cx="1559823" cy="1559849"/>
          </a:xfrm>
          <a:prstGeom prst="rect">
            <a:avLst/>
          </a:prstGeom>
          <a:noFill/>
          <a:ln>
            <a:noFill/>
          </a:ln>
        </p:spPr>
      </p:pic>
      <p:sp>
        <p:nvSpPr>
          <p:cNvPr id="132" name="Google Shape;132;p19"/>
          <p:cNvSpPr txBox="1"/>
          <p:nvPr>
            <p:ph type="title"/>
          </p:nvPr>
        </p:nvSpPr>
        <p:spPr>
          <a:xfrm>
            <a:off x="-1338200" y="1077225"/>
            <a:ext cx="10269900" cy="15600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SzPts val="3600"/>
              <a:buNone/>
            </a:pPr>
            <a:r>
              <a:rPr lang="en-US" sz="7200">
                <a:solidFill>
                  <a:srgbClr val="15006D"/>
                </a:solidFill>
              </a:rPr>
              <a:t>Revision </a:t>
            </a:r>
            <a:r>
              <a:rPr lang="en-US" sz="7200">
                <a:solidFill>
                  <a:srgbClr val="15006D"/>
                </a:solidFill>
              </a:rPr>
              <a:t>myths </a:t>
            </a:r>
            <a:endParaRPr sz="7200">
              <a:solidFill>
                <a:srgbClr val="15006D"/>
              </a:solidFill>
            </a:endParaRPr>
          </a:p>
          <a:p>
            <a:pPr indent="0" lvl="0" marL="0" rtl="0" algn="ctr">
              <a:lnSpc>
                <a:spcPct val="100000"/>
              </a:lnSpc>
              <a:spcBef>
                <a:spcPts val="0"/>
              </a:spcBef>
              <a:spcAft>
                <a:spcPts val="0"/>
              </a:spcAft>
              <a:buSzPts val="3600"/>
              <a:buNone/>
            </a:pPr>
            <a:r>
              <a:rPr lang="en-US" sz="7200">
                <a:solidFill>
                  <a:srgbClr val="15006D"/>
                </a:solidFill>
              </a:rPr>
              <a:t>&amp; Truths</a:t>
            </a:r>
            <a:endParaRPr sz="7200">
              <a:solidFill>
                <a:srgbClr val="15006D"/>
              </a:solidFill>
            </a:endParaRPr>
          </a:p>
          <a:p>
            <a:pPr indent="0" lvl="0" marL="0" rtl="0" algn="ctr">
              <a:lnSpc>
                <a:spcPct val="100000"/>
              </a:lnSpc>
              <a:spcBef>
                <a:spcPts val="0"/>
              </a:spcBef>
              <a:spcAft>
                <a:spcPts val="0"/>
              </a:spcAft>
              <a:buSzPts val="3600"/>
              <a:buNone/>
            </a:pPr>
            <a:r>
              <a:t/>
            </a:r>
            <a:endParaRPr sz="10000">
              <a:solidFill>
                <a:srgbClr val="15006D"/>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0"/>
          <p:cNvSpPr txBox="1"/>
          <p:nvPr>
            <p:ph type="title"/>
          </p:nvPr>
        </p:nvSpPr>
        <p:spPr>
          <a:xfrm>
            <a:off x="4454350" y="1198050"/>
            <a:ext cx="3759600" cy="2616600"/>
          </a:xfrm>
          <a:prstGeom prst="rect">
            <a:avLst/>
          </a:prstGeom>
        </p:spPr>
        <p:txBody>
          <a:bodyPr anchorCtr="0" anchor="t" bIns="45700" lIns="91425" spcFirstLastPara="1" rIns="91425" wrap="square" tIns="45700">
            <a:noAutofit/>
          </a:bodyPr>
          <a:lstStyle/>
          <a:p>
            <a:pPr indent="0" lvl="0" marL="0" rtl="0" algn="l">
              <a:lnSpc>
                <a:spcPct val="115000"/>
              </a:lnSpc>
              <a:spcBef>
                <a:spcPts val="1000"/>
              </a:spcBef>
              <a:spcAft>
                <a:spcPts val="0"/>
              </a:spcAft>
              <a:buClr>
                <a:schemeClr val="dk1"/>
              </a:buClr>
              <a:buSzPts val="1100"/>
              <a:buFont typeface="Arial"/>
              <a:buNone/>
            </a:pPr>
            <a:r>
              <a:rPr lang="en-US" sz="2200"/>
              <a:t>Regular review of material is essential for retention. Without review, people often forget up to 70% of newly learned information within 24 hours and up to 90% within a week! [1]</a:t>
            </a:r>
            <a:endParaRPr sz="1600"/>
          </a:p>
          <a:p>
            <a:pPr indent="0" lvl="0" marL="0" rtl="0" algn="l">
              <a:spcBef>
                <a:spcPts val="0"/>
              </a:spcBef>
              <a:spcAft>
                <a:spcPts val="0"/>
              </a:spcAft>
              <a:buNone/>
            </a:pPr>
            <a:r>
              <a:t/>
            </a:r>
            <a:endParaRPr/>
          </a:p>
        </p:txBody>
      </p:sp>
      <p:pic>
        <p:nvPicPr>
          <p:cNvPr id="138" name="Google Shape;138;p20"/>
          <p:cNvPicPr preferRelativeResize="0"/>
          <p:nvPr>
            <p:ph idx="2" type="pic"/>
          </p:nvPr>
        </p:nvPicPr>
        <p:blipFill rotWithShape="1">
          <a:blip r:embed="rId3">
            <a:alphaModFix/>
          </a:blip>
          <a:srcRect b="0" l="6484" r="6475" t="0"/>
          <a:stretch/>
        </p:blipFill>
        <p:spPr>
          <a:xfrm>
            <a:off x="1660363" y="1119913"/>
            <a:ext cx="2133601" cy="2451302"/>
          </a:xfrm>
          <a:prstGeom prst="rect">
            <a:avLst/>
          </a:prstGeom>
        </p:spPr>
      </p:pic>
      <p:sp>
        <p:nvSpPr>
          <p:cNvPr id="139" name="Google Shape;139;p20"/>
          <p:cNvSpPr txBox="1"/>
          <p:nvPr/>
        </p:nvSpPr>
        <p:spPr>
          <a:xfrm>
            <a:off x="449834" y="281574"/>
            <a:ext cx="7556400" cy="487200"/>
          </a:xfrm>
          <a:prstGeom prst="rect">
            <a:avLst/>
          </a:prstGeom>
          <a:no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chemeClr val="accent1"/>
              </a:buClr>
              <a:buSzPts val="3600"/>
              <a:buFont typeface="Roboto Slab"/>
              <a:buNone/>
            </a:pPr>
            <a:r>
              <a:rPr b="1" lang="en-US" sz="3600">
                <a:solidFill>
                  <a:schemeClr val="lt1"/>
                </a:solidFill>
                <a:latin typeface="Quicksand"/>
                <a:ea typeface="Quicksand"/>
                <a:cs typeface="Quicksand"/>
                <a:sym typeface="Quicksand"/>
              </a:rPr>
              <a:t>Importance of revising</a:t>
            </a:r>
            <a:endParaRPr b="1" i="0" sz="1400" u="none" cap="none" strike="noStrike">
              <a:solidFill>
                <a:schemeClr val="lt1"/>
              </a:solidFill>
              <a:latin typeface="Quicksand"/>
              <a:ea typeface="Quicksand"/>
              <a:cs typeface="Quicksand"/>
              <a:sym typeface="Quicksa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1"/>
          <p:cNvSpPr txBox="1"/>
          <p:nvPr>
            <p:ph type="title"/>
          </p:nvPr>
        </p:nvSpPr>
        <p:spPr>
          <a:xfrm>
            <a:off x="873075" y="226750"/>
            <a:ext cx="7134000" cy="12807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solidFill>
                  <a:srgbClr val="FFC466"/>
                </a:solidFill>
              </a:rPr>
              <a:t>Your brain is a Super Learner!</a:t>
            </a:r>
            <a:endParaRPr>
              <a:solidFill>
                <a:srgbClr val="FFC466"/>
              </a:solidFill>
            </a:endParaRPr>
          </a:p>
        </p:txBody>
      </p:sp>
      <p:pic>
        <p:nvPicPr>
          <p:cNvPr id="145" name="Google Shape;145;p21"/>
          <p:cNvPicPr preferRelativeResize="0"/>
          <p:nvPr>
            <p:ph idx="2" type="pic"/>
          </p:nvPr>
        </p:nvPicPr>
        <p:blipFill rotWithShape="1">
          <a:blip r:embed="rId3">
            <a:alphaModFix/>
          </a:blip>
          <a:srcRect b="0" l="0" r="0" t="0"/>
          <a:stretch/>
        </p:blipFill>
        <p:spPr>
          <a:xfrm>
            <a:off x="4874975" y="919225"/>
            <a:ext cx="2809200" cy="2809200"/>
          </a:xfrm>
          <a:prstGeom prst="ellipse">
            <a:avLst/>
          </a:prstGeom>
        </p:spPr>
      </p:pic>
      <p:sp>
        <p:nvSpPr>
          <p:cNvPr id="146" name="Google Shape;146;p21"/>
          <p:cNvSpPr txBox="1"/>
          <p:nvPr>
            <p:ph idx="1" type="subTitle"/>
          </p:nvPr>
        </p:nvSpPr>
        <p:spPr>
          <a:xfrm>
            <a:off x="416375" y="1165525"/>
            <a:ext cx="4458600" cy="1005300"/>
          </a:xfrm>
          <a:prstGeom prst="rect">
            <a:avLst/>
          </a:prstGeom>
        </p:spPr>
        <p:txBody>
          <a:bodyPr anchorCtr="0" anchor="t" bIns="45700" lIns="91425" spcFirstLastPara="1" rIns="91425" wrap="square" tIns="45700">
            <a:noAutofit/>
          </a:bodyPr>
          <a:lstStyle/>
          <a:p>
            <a:pPr indent="-342900" lvl="0" marL="457200" rtl="0" algn="l">
              <a:lnSpc>
                <a:spcPct val="115000"/>
              </a:lnSpc>
              <a:spcBef>
                <a:spcPts val="2000"/>
              </a:spcBef>
              <a:spcAft>
                <a:spcPts val="0"/>
              </a:spcAft>
              <a:buClr>
                <a:srgbClr val="15006D"/>
              </a:buClr>
              <a:buSzPts val="1800"/>
              <a:buChar char="●"/>
            </a:pPr>
            <a:r>
              <a:rPr lang="en-US" sz="1800">
                <a:solidFill>
                  <a:srgbClr val="15006D"/>
                </a:solidFill>
              </a:rPr>
              <a:t>During adolescence, the brain undergoes a process called </a:t>
            </a:r>
            <a:r>
              <a:rPr b="1" lang="en-US" sz="1800">
                <a:solidFill>
                  <a:srgbClr val="15006D"/>
                </a:solidFill>
              </a:rPr>
              <a:t>synaptic pruning</a:t>
            </a:r>
            <a:r>
              <a:rPr lang="en-US" sz="1800">
                <a:solidFill>
                  <a:srgbClr val="15006D"/>
                </a:solidFill>
              </a:rPr>
              <a:t> [2].</a:t>
            </a:r>
            <a:endParaRPr sz="1800">
              <a:solidFill>
                <a:srgbClr val="15006D"/>
              </a:solidFill>
            </a:endParaRPr>
          </a:p>
        </p:txBody>
      </p:sp>
      <p:sp>
        <p:nvSpPr>
          <p:cNvPr id="147" name="Google Shape;147;p21"/>
          <p:cNvSpPr txBox="1"/>
          <p:nvPr>
            <p:ph idx="1" type="subTitle"/>
          </p:nvPr>
        </p:nvSpPr>
        <p:spPr>
          <a:xfrm>
            <a:off x="507700" y="2453550"/>
            <a:ext cx="4458600" cy="1005300"/>
          </a:xfrm>
          <a:prstGeom prst="rect">
            <a:avLst/>
          </a:prstGeom>
        </p:spPr>
        <p:txBody>
          <a:bodyPr anchorCtr="0" anchor="t" bIns="45700" lIns="91425" spcFirstLastPara="1" rIns="91425" wrap="square" tIns="45700">
            <a:noAutofit/>
          </a:bodyPr>
          <a:lstStyle/>
          <a:p>
            <a:pPr indent="-342900" lvl="0" marL="457200" rtl="0" algn="l">
              <a:lnSpc>
                <a:spcPct val="115000"/>
              </a:lnSpc>
              <a:spcBef>
                <a:spcPts val="2000"/>
              </a:spcBef>
              <a:spcAft>
                <a:spcPts val="0"/>
              </a:spcAft>
              <a:buClr>
                <a:srgbClr val="15006D"/>
              </a:buClr>
              <a:buSzPts val="1800"/>
              <a:buChar char="●"/>
            </a:pPr>
            <a:r>
              <a:rPr lang="en-US" sz="1800">
                <a:solidFill>
                  <a:srgbClr val="15006D"/>
                </a:solidFill>
              </a:rPr>
              <a:t>This is where weak neural connections are eliminated while strong ones are strengthened. </a:t>
            </a:r>
            <a:endParaRPr sz="1800">
              <a:solidFill>
                <a:srgbClr val="15006D"/>
              </a:solidFill>
            </a:endParaRPr>
          </a:p>
        </p:txBody>
      </p:sp>
      <p:sp>
        <p:nvSpPr>
          <p:cNvPr id="148" name="Google Shape;148;p21"/>
          <p:cNvSpPr txBox="1"/>
          <p:nvPr>
            <p:ph idx="1" type="subTitle"/>
          </p:nvPr>
        </p:nvSpPr>
        <p:spPr>
          <a:xfrm>
            <a:off x="507700" y="3741575"/>
            <a:ext cx="5011800" cy="1005300"/>
          </a:xfrm>
          <a:prstGeom prst="rect">
            <a:avLst/>
          </a:prstGeom>
        </p:spPr>
        <p:txBody>
          <a:bodyPr anchorCtr="0" anchor="t" bIns="45700" lIns="91425" spcFirstLastPara="1" rIns="91425" wrap="square" tIns="45700">
            <a:noAutofit/>
          </a:bodyPr>
          <a:lstStyle/>
          <a:p>
            <a:pPr indent="-342900" lvl="0" marL="457200" rtl="0" algn="l">
              <a:lnSpc>
                <a:spcPct val="115000"/>
              </a:lnSpc>
              <a:spcBef>
                <a:spcPts val="2000"/>
              </a:spcBef>
              <a:spcAft>
                <a:spcPts val="0"/>
              </a:spcAft>
              <a:buClr>
                <a:srgbClr val="15006D"/>
              </a:buClr>
              <a:buSzPts val="1800"/>
              <a:buChar char="●"/>
            </a:pPr>
            <a:r>
              <a:rPr lang="en-US" sz="1800">
                <a:solidFill>
                  <a:srgbClr val="15006D"/>
                </a:solidFill>
              </a:rPr>
              <a:t>It </a:t>
            </a:r>
            <a:r>
              <a:rPr lang="en-US" sz="1800">
                <a:solidFill>
                  <a:srgbClr val="15006D"/>
                </a:solidFill>
              </a:rPr>
              <a:t>increases your brain's ability to learning new things!</a:t>
            </a:r>
            <a:endParaRPr sz="1800">
              <a:solidFill>
                <a:srgbClr val="15006D"/>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2" name="Shape 152"/>
        <p:cNvGrpSpPr/>
        <p:nvPr/>
      </p:nvGrpSpPr>
      <p:grpSpPr>
        <a:xfrm>
          <a:off x="0" y="0"/>
          <a:ext cx="0" cy="0"/>
          <a:chOff x="0" y="0"/>
          <a:chExt cx="0" cy="0"/>
        </a:xfrm>
      </p:grpSpPr>
      <p:sp>
        <p:nvSpPr>
          <p:cNvPr id="153" name="Google Shape;153;p22"/>
          <p:cNvSpPr txBox="1"/>
          <p:nvPr>
            <p:ph type="title"/>
          </p:nvPr>
        </p:nvSpPr>
        <p:spPr>
          <a:xfrm>
            <a:off x="311700" y="445025"/>
            <a:ext cx="8520600" cy="5727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3600"/>
              <a:buNone/>
            </a:pPr>
            <a:r>
              <a:rPr lang="en-US">
                <a:solidFill>
                  <a:schemeClr val="lt1"/>
                </a:solidFill>
              </a:rPr>
              <a:t>Hand model of the brain </a:t>
            </a:r>
            <a:endParaRPr>
              <a:solidFill>
                <a:schemeClr val="lt1"/>
              </a:solidFill>
            </a:endParaRPr>
          </a:p>
        </p:txBody>
      </p:sp>
      <p:pic>
        <p:nvPicPr>
          <p:cNvPr id="154" name="Google Shape;154;p22"/>
          <p:cNvPicPr preferRelativeResize="0"/>
          <p:nvPr/>
        </p:nvPicPr>
        <p:blipFill rotWithShape="1">
          <a:blip r:embed="rId3">
            <a:alphaModFix/>
          </a:blip>
          <a:srcRect b="0" l="0" r="0" t="0"/>
          <a:stretch/>
        </p:blipFill>
        <p:spPr>
          <a:xfrm>
            <a:off x="8325915" y="381138"/>
            <a:ext cx="506376" cy="477076"/>
          </a:xfrm>
          <a:prstGeom prst="rect">
            <a:avLst/>
          </a:prstGeom>
          <a:noFill/>
          <a:ln>
            <a:noFill/>
          </a:ln>
        </p:spPr>
      </p:pic>
      <p:sp>
        <p:nvSpPr>
          <p:cNvPr id="155" name="Google Shape;155;p22"/>
          <p:cNvSpPr txBox="1"/>
          <p:nvPr/>
        </p:nvSpPr>
        <p:spPr>
          <a:xfrm>
            <a:off x="311700" y="361925"/>
            <a:ext cx="78333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1" lang="en-US" sz="3600">
                <a:solidFill>
                  <a:srgbClr val="15006D"/>
                </a:solidFill>
                <a:latin typeface="Nunito"/>
                <a:ea typeface="Nunito"/>
                <a:cs typeface="Nunito"/>
                <a:sym typeface="Nunito"/>
              </a:rPr>
              <a:t>Revision Myth 1: Cramming Works</a:t>
            </a:r>
            <a:endParaRPr b="1" i="0" sz="3600" u="none" cap="none" strike="noStrike">
              <a:solidFill>
                <a:srgbClr val="15006D"/>
              </a:solidFill>
              <a:latin typeface="Nunito"/>
              <a:ea typeface="Nunito"/>
              <a:cs typeface="Nunito"/>
              <a:sym typeface="Nunito"/>
            </a:endParaRPr>
          </a:p>
        </p:txBody>
      </p:sp>
      <p:sp>
        <p:nvSpPr>
          <p:cNvPr id="156" name="Google Shape;156;p22"/>
          <p:cNvSpPr txBox="1"/>
          <p:nvPr/>
        </p:nvSpPr>
        <p:spPr>
          <a:xfrm>
            <a:off x="4272600" y="1713925"/>
            <a:ext cx="4297200" cy="1246800"/>
          </a:xfrm>
          <a:prstGeom prst="rect">
            <a:avLst/>
          </a:prstGeom>
          <a:solidFill>
            <a:schemeClr val="lt1"/>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1" lang="en-US" sz="2300">
                <a:solidFill>
                  <a:srgbClr val="15006D"/>
                </a:solidFill>
                <a:latin typeface="Nunito"/>
                <a:ea typeface="Nunito"/>
                <a:cs typeface="Nunito"/>
                <a:sym typeface="Nunito"/>
              </a:rPr>
              <a:t>Truth:</a:t>
            </a:r>
            <a:r>
              <a:rPr lang="en-US" sz="2300">
                <a:solidFill>
                  <a:srgbClr val="15006D"/>
                </a:solidFill>
                <a:latin typeface="Nunito"/>
                <a:ea typeface="Nunito"/>
                <a:cs typeface="Nunito"/>
                <a:sym typeface="Nunito"/>
              </a:rPr>
              <a:t> Regular, spaced out study sessions lead to better retention and understanding.</a:t>
            </a:r>
            <a:endParaRPr b="0" i="0" sz="2300" u="none" cap="none" strike="noStrike">
              <a:solidFill>
                <a:srgbClr val="15006D"/>
              </a:solidFill>
              <a:latin typeface="Nunito"/>
              <a:ea typeface="Nunito"/>
              <a:cs typeface="Nunito"/>
              <a:sym typeface="Nunito"/>
            </a:endParaRPr>
          </a:p>
        </p:txBody>
      </p:sp>
      <p:pic>
        <p:nvPicPr>
          <p:cNvPr id="157" name="Google Shape;157;p22"/>
          <p:cNvPicPr preferRelativeResize="0"/>
          <p:nvPr/>
        </p:nvPicPr>
        <p:blipFill>
          <a:blip r:embed="rId4">
            <a:alphaModFix/>
          </a:blip>
          <a:stretch>
            <a:fillRect/>
          </a:stretch>
        </p:blipFill>
        <p:spPr>
          <a:xfrm>
            <a:off x="677500" y="1624124"/>
            <a:ext cx="2947727" cy="294772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3"/>
          <p:cNvSpPr txBox="1"/>
          <p:nvPr>
            <p:ph type="title"/>
          </p:nvPr>
        </p:nvSpPr>
        <p:spPr>
          <a:xfrm>
            <a:off x="822900" y="246650"/>
            <a:ext cx="8714400" cy="747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3600"/>
              <a:buNone/>
            </a:pPr>
            <a:r>
              <a:rPr lang="en-US">
                <a:solidFill>
                  <a:srgbClr val="15006D"/>
                </a:solidFill>
              </a:rPr>
              <a:t>Revision Myth 2: Rereading is </a:t>
            </a:r>
            <a:endParaRPr>
              <a:solidFill>
                <a:srgbClr val="15006D"/>
              </a:solidFill>
            </a:endParaRPr>
          </a:p>
          <a:p>
            <a:pPr indent="0" lvl="0" marL="0" rtl="0" algn="l">
              <a:spcBef>
                <a:spcPts val="0"/>
              </a:spcBef>
              <a:spcAft>
                <a:spcPts val="0"/>
              </a:spcAft>
              <a:buSzPts val="3600"/>
              <a:buNone/>
            </a:pPr>
            <a:r>
              <a:rPr lang="en-US">
                <a:solidFill>
                  <a:srgbClr val="15006D"/>
                </a:solidFill>
              </a:rPr>
              <a:t>enough</a:t>
            </a:r>
            <a:endParaRPr>
              <a:solidFill>
                <a:srgbClr val="15006D"/>
              </a:solidFill>
            </a:endParaRPr>
          </a:p>
        </p:txBody>
      </p:sp>
      <p:sp>
        <p:nvSpPr>
          <p:cNvPr id="163" name="Google Shape;163;p23"/>
          <p:cNvSpPr txBox="1"/>
          <p:nvPr/>
        </p:nvSpPr>
        <p:spPr>
          <a:xfrm>
            <a:off x="1337300" y="1920250"/>
            <a:ext cx="28533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Nunito"/>
              <a:ea typeface="Nunito"/>
              <a:cs typeface="Nunito"/>
              <a:sym typeface="Nunito"/>
            </a:endParaRPr>
          </a:p>
        </p:txBody>
      </p:sp>
      <p:sp>
        <p:nvSpPr>
          <p:cNvPr id="164" name="Google Shape;164;p23"/>
          <p:cNvSpPr txBox="1"/>
          <p:nvPr/>
        </p:nvSpPr>
        <p:spPr>
          <a:xfrm>
            <a:off x="822900" y="2115100"/>
            <a:ext cx="3749100" cy="1862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300"/>
              <a:buFont typeface="Arial"/>
              <a:buNone/>
            </a:pPr>
            <a:r>
              <a:rPr b="1" lang="en-US" sz="2300">
                <a:solidFill>
                  <a:srgbClr val="15006D"/>
                </a:solidFill>
                <a:latin typeface="Nunito"/>
                <a:ea typeface="Nunito"/>
                <a:cs typeface="Nunito"/>
                <a:sym typeface="Nunito"/>
              </a:rPr>
              <a:t>Truth</a:t>
            </a:r>
            <a:r>
              <a:rPr lang="en-US" sz="2300">
                <a:solidFill>
                  <a:srgbClr val="15006D"/>
                </a:solidFill>
                <a:latin typeface="Nunito"/>
                <a:ea typeface="Nunito"/>
                <a:cs typeface="Nunito"/>
                <a:sym typeface="Nunito"/>
              </a:rPr>
              <a:t>: Actively engaging with the material through practice tests and quizzes enhances learning.</a:t>
            </a:r>
            <a:endParaRPr b="0" i="0" sz="2300" u="none" cap="none" strike="noStrike">
              <a:solidFill>
                <a:srgbClr val="15006D"/>
              </a:solidFill>
              <a:latin typeface="Nunito"/>
              <a:ea typeface="Nunito"/>
              <a:cs typeface="Nunito"/>
              <a:sym typeface="Nunito"/>
            </a:endParaRPr>
          </a:p>
          <a:p>
            <a:pPr indent="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rgbClr val="15006D"/>
              </a:solidFill>
              <a:latin typeface="Nunito"/>
              <a:ea typeface="Nunito"/>
              <a:cs typeface="Nunito"/>
              <a:sym typeface="Nunito"/>
            </a:endParaRPr>
          </a:p>
        </p:txBody>
      </p:sp>
      <p:pic>
        <p:nvPicPr>
          <p:cNvPr id="165" name="Google Shape;165;p23"/>
          <p:cNvPicPr preferRelativeResize="0"/>
          <p:nvPr/>
        </p:nvPicPr>
        <p:blipFill>
          <a:blip r:embed="rId3">
            <a:alphaModFix/>
          </a:blip>
          <a:stretch>
            <a:fillRect/>
          </a:stretch>
        </p:blipFill>
        <p:spPr>
          <a:xfrm>
            <a:off x="4724400" y="1146950"/>
            <a:ext cx="3844152" cy="384415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9" name="Shape 169"/>
        <p:cNvGrpSpPr/>
        <p:nvPr/>
      </p:nvGrpSpPr>
      <p:grpSpPr>
        <a:xfrm>
          <a:off x="0" y="0"/>
          <a:ext cx="0" cy="0"/>
          <a:chOff x="0" y="0"/>
          <a:chExt cx="0" cy="0"/>
        </a:xfrm>
      </p:grpSpPr>
      <p:sp>
        <p:nvSpPr>
          <p:cNvPr id="170" name="Google Shape;170;p24"/>
          <p:cNvSpPr txBox="1"/>
          <p:nvPr>
            <p:ph type="title"/>
          </p:nvPr>
        </p:nvSpPr>
        <p:spPr>
          <a:xfrm>
            <a:off x="311700" y="445025"/>
            <a:ext cx="8520600" cy="5727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3600"/>
              <a:buNone/>
            </a:pPr>
            <a:r>
              <a:rPr lang="en-US">
                <a:solidFill>
                  <a:schemeClr val="lt1"/>
                </a:solidFill>
              </a:rPr>
              <a:t>Hand model of the brain </a:t>
            </a:r>
            <a:endParaRPr>
              <a:solidFill>
                <a:schemeClr val="lt1"/>
              </a:solidFill>
            </a:endParaRPr>
          </a:p>
        </p:txBody>
      </p:sp>
      <p:pic>
        <p:nvPicPr>
          <p:cNvPr id="171" name="Google Shape;171;p24"/>
          <p:cNvPicPr preferRelativeResize="0"/>
          <p:nvPr/>
        </p:nvPicPr>
        <p:blipFill rotWithShape="1">
          <a:blip r:embed="rId3">
            <a:alphaModFix/>
          </a:blip>
          <a:srcRect b="0" l="0" r="0" t="0"/>
          <a:stretch/>
        </p:blipFill>
        <p:spPr>
          <a:xfrm>
            <a:off x="8325915" y="381138"/>
            <a:ext cx="506376" cy="477076"/>
          </a:xfrm>
          <a:prstGeom prst="rect">
            <a:avLst/>
          </a:prstGeom>
          <a:noFill/>
          <a:ln>
            <a:noFill/>
          </a:ln>
        </p:spPr>
      </p:pic>
      <p:sp>
        <p:nvSpPr>
          <p:cNvPr id="172" name="Google Shape;172;p24"/>
          <p:cNvSpPr txBox="1"/>
          <p:nvPr/>
        </p:nvSpPr>
        <p:spPr>
          <a:xfrm>
            <a:off x="311700" y="361925"/>
            <a:ext cx="7517400" cy="184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3600"/>
              <a:buFont typeface="Arial"/>
              <a:buNone/>
            </a:pPr>
            <a:r>
              <a:rPr b="1" lang="en-US" sz="3600">
                <a:solidFill>
                  <a:srgbClr val="15006D"/>
                </a:solidFill>
                <a:latin typeface="Nunito"/>
                <a:ea typeface="Nunito"/>
                <a:cs typeface="Nunito"/>
                <a:sym typeface="Nunito"/>
              </a:rPr>
              <a:t>Revision Myth 3: More Hours = Better Results</a:t>
            </a:r>
            <a:endParaRPr b="1" sz="3600">
              <a:solidFill>
                <a:srgbClr val="15006D"/>
              </a:solidFill>
              <a:latin typeface="Nunito"/>
              <a:ea typeface="Nunito"/>
              <a:cs typeface="Nunito"/>
              <a:sym typeface="Nunito"/>
            </a:endParaRPr>
          </a:p>
          <a:p>
            <a:pPr indent="0" lvl="0" marL="0" marR="0" rtl="0" algn="l">
              <a:lnSpc>
                <a:spcPct val="100000"/>
              </a:lnSpc>
              <a:spcBef>
                <a:spcPts val="0"/>
              </a:spcBef>
              <a:spcAft>
                <a:spcPts val="0"/>
              </a:spcAft>
              <a:buClr>
                <a:srgbClr val="000000"/>
              </a:buClr>
              <a:buSzPts val="3600"/>
              <a:buFont typeface="Arial"/>
              <a:buNone/>
            </a:pPr>
            <a:r>
              <a:t/>
            </a:r>
            <a:endParaRPr b="1" sz="3600">
              <a:solidFill>
                <a:srgbClr val="15006D"/>
              </a:solidFill>
              <a:latin typeface="Nunito"/>
              <a:ea typeface="Nunito"/>
              <a:cs typeface="Nunito"/>
              <a:sym typeface="Nunito"/>
            </a:endParaRPr>
          </a:p>
        </p:txBody>
      </p:sp>
      <p:sp>
        <p:nvSpPr>
          <p:cNvPr id="173" name="Google Shape;173;p24"/>
          <p:cNvSpPr txBox="1"/>
          <p:nvPr/>
        </p:nvSpPr>
        <p:spPr>
          <a:xfrm>
            <a:off x="311700" y="1851300"/>
            <a:ext cx="5702700" cy="144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000">
                <a:solidFill>
                  <a:srgbClr val="15006D"/>
                </a:solidFill>
                <a:latin typeface="Nunito"/>
                <a:ea typeface="Nunito"/>
                <a:cs typeface="Nunito"/>
                <a:sym typeface="Nunito"/>
              </a:rPr>
              <a:t>Truth:</a:t>
            </a:r>
            <a:r>
              <a:rPr lang="en-US" sz="2000">
                <a:solidFill>
                  <a:srgbClr val="15006D"/>
                </a:solidFill>
                <a:latin typeface="Nunito"/>
                <a:ea typeface="Nunito"/>
                <a:cs typeface="Nunito"/>
                <a:sym typeface="Nunito"/>
              </a:rPr>
              <a:t> Quality of study time matters more than quantity. Short, focussed study sessions are more effective, so be sure to take regular breaks between sessions! </a:t>
            </a:r>
            <a:endParaRPr sz="2000">
              <a:solidFill>
                <a:srgbClr val="15006D"/>
              </a:solidFill>
              <a:latin typeface="Nunito"/>
              <a:ea typeface="Nunito"/>
              <a:cs typeface="Nunito"/>
              <a:sym typeface="Nunito"/>
            </a:endParaRPr>
          </a:p>
          <a:p>
            <a:pPr indent="0" lvl="0" marL="0" rtl="0" algn="l">
              <a:spcBef>
                <a:spcPts val="0"/>
              </a:spcBef>
              <a:spcAft>
                <a:spcPts val="0"/>
              </a:spcAft>
              <a:buNone/>
            </a:pPr>
            <a:r>
              <a:t/>
            </a:r>
            <a:endParaRPr sz="2000">
              <a:solidFill>
                <a:srgbClr val="15006D"/>
              </a:solidFill>
              <a:latin typeface="Nunito"/>
              <a:ea typeface="Nunito"/>
              <a:cs typeface="Nunito"/>
              <a:sym typeface="Nunito"/>
            </a:endParaRPr>
          </a:p>
          <a:p>
            <a:pPr indent="0" lvl="0" marL="0" rtl="0" algn="l">
              <a:spcBef>
                <a:spcPts val="0"/>
              </a:spcBef>
              <a:spcAft>
                <a:spcPts val="0"/>
              </a:spcAft>
              <a:buNone/>
            </a:pPr>
            <a:r>
              <a:t/>
            </a:r>
            <a:endParaRPr>
              <a:solidFill>
                <a:srgbClr val="15006D"/>
              </a:solidFill>
              <a:latin typeface="Nunito"/>
              <a:ea typeface="Nunito"/>
              <a:cs typeface="Nunito"/>
              <a:sym typeface="Nunito"/>
            </a:endParaRPr>
          </a:p>
        </p:txBody>
      </p:sp>
      <p:pic>
        <p:nvPicPr>
          <p:cNvPr id="174" name="Google Shape;174;p24"/>
          <p:cNvPicPr preferRelativeResize="0"/>
          <p:nvPr/>
        </p:nvPicPr>
        <p:blipFill>
          <a:blip r:embed="rId4">
            <a:alphaModFix/>
          </a:blip>
          <a:stretch>
            <a:fillRect/>
          </a:stretch>
        </p:blipFill>
        <p:spPr>
          <a:xfrm flipH="1">
            <a:off x="4701323" y="2014900"/>
            <a:ext cx="3765177" cy="2824349"/>
          </a:xfrm>
          <a:prstGeom prst="rect">
            <a:avLst/>
          </a:prstGeom>
          <a:noFill/>
          <a:ln>
            <a:noFill/>
          </a:ln>
        </p:spPr>
      </p:pic>
      <p:sp>
        <p:nvSpPr>
          <p:cNvPr id="175" name="Google Shape;175;p24"/>
          <p:cNvSpPr txBox="1"/>
          <p:nvPr/>
        </p:nvSpPr>
        <p:spPr>
          <a:xfrm>
            <a:off x="2569200" y="3817275"/>
            <a:ext cx="2002800" cy="44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rgbClr val="15006D"/>
                </a:solidFill>
                <a:latin typeface="Nunito"/>
                <a:ea typeface="Nunito"/>
                <a:cs typeface="Nunito"/>
                <a:sym typeface="Nunito"/>
              </a:rPr>
              <a:t>(top tip: go for a walk with your four-legged pal in your break for an endorphin boost!)</a:t>
            </a:r>
            <a:endParaRPr sz="2000">
              <a:solidFill>
                <a:srgbClr val="595959"/>
              </a:solidFill>
              <a:latin typeface="Nunito"/>
              <a:ea typeface="Nunito"/>
              <a:cs typeface="Nunito"/>
              <a:sym typeface="Nunit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25"/>
          <p:cNvSpPr txBox="1"/>
          <p:nvPr>
            <p:ph type="title"/>
          </p:nvPr>
        </p:nvSpPr>
        <p:spPr>
          <a:xfrm>
            <a:off x="565225" y="728425"/>
            <a:ext cx="8263800" cy="2616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solidFill>
                  <a:srgbClr val="15006D"/>
                </a:solidFill>
              </a:rPr>
              <a:t>Myth 4: Highlighting Is Effective</a:t>
            </a:r>
            <a:endParaRPr>
              <a:solidFill>
                <a:srgbClr val="15006D"/>
              </a:solidFill>
            </a:endParaRPr>
          </a:p>
        </p:txBody>
      </p:sp>
      <p:pic>
        <p:nvPicPr>
          <p:cNvPr id="181" name="Google Shape;181;p25"/>
          <p:cNvPicPr preferRelativeResize="0"/>
          <p:nvPr>
            <p:ph idx="2" type="pic"/>
          </p:nvPr>
        </p:nvPicPr>
        <p:blipFill rotWithShape="1">
          <a:blip r:embed="rId3">
            <a:alphaModFix/>
          </a:blip>
          <a:srcRect b="0" l="6484" r="6475" t="0"/>
          <a:stretch/>
        </p:blipFill>
        <p:spPr>
          <a:xfrm>
            <a:off x="5886013" y="1504300"/>
            <a:ext cx="2133601" cy="2451302"/>
          </a:xfrm>
          <a:prstGeom prst="rect">
            <a:avLst/>
          </a:prstGeom>
        </p:spPr>
      </p:pic>
      <p:sp>
        <p:nvSpPr>
          <p:cNvPr id="182" name="Google Shape;182;p25"/>
          <p:cNvSpPr txBox="1"/>
          <p:nvPr/>
        </p:nvSpPr>
        <p:spPr>
          <a:xfrm>
            <a:off x="635025" y="1904125"/>
            <a:ext cx="4249500" cy="144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000">
                <a:solidFill>
                  <a:srgbClr val="15006D"/>
                </a:solidFill>
                <a:latin typeface="Nunito"/>
                <a:ea typeface="Nunito"/>
                <a:cs typeface="Nunito"/>
                <a:sym typeface="Nunito"/>
              </a:rPr>
              <a:t>Truth:</a:t>
            </a:r>
            <a:r>
              <a:rPr lang="en-US" sz="2000">
                <a:solidFill>
                  <a:srgbClr val="15006D"/>
                </a:solidFill>
                <a:latin typeface="Nunito"/>
                <a:ea typeface="Nunito"/>
                <a:cs typeface="Nunito"/>
                <a:sym typeface="Nunito"/>
              </a:rPr>
              <a:t> </a:t>
            </a:r>
            <a:r>
              <a:rPr lang="en-US" sz="2000">
                <a:solidFill>
                  <a:srgbClr val="15006D"/>
                </a:solidFill>
                <a:latin typeface="Nunito"/>
                <a:ea typeface="Nunito"/>
                <a:cs typeface="Nunito"/>
                <a:sym typeface="Nunito"/>
              </a:rPr>
              <a:t>While highlighting can be helpful, it’s not very effective alone. It's more effective to write summaries or create flashcards.</a:t>
            </a:r>
            <a:endParaRPr sz="2000">
              <a:solidFill>
                <a:srgbClr val="15006D"/>
              </a:solidFill>
              <a:latin typeface="Nunito"/>
              <a:ea typeface="Nunito"/>
              <a:cs typeface="Nunito"/>
              <a:sym typeface="Nunit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pic>
        <p:nvPicPr>
          <p:cNvPr id="187" name="Google Shape;187;p26"/>
          <p:cNvPicPr preferRelativeResize="0"/>
          <p:nvPr>
            <p:ph idx="2" type="pic"/>
          </p:nvPr>
        </p:nvPicPr>
        <p:blipFill rotWithShape="1">
          <a:blip r:embed="rId3">
            <a:alphaModFix/>
          </a:blip>
          <a:srcRect b="0" l="1718" r="1728" t="0"/>
          <a:stretch/>
        </p:blipFill>
        <p:spPr>
          <a:xfrm>
            <a:off x="5618600" y="2571750"/>
            <a:ext cx="2571600" cy="2663400"/>
          </a:xfrm>
          <a:prstGeom prst="ellipse">
            <a:avLst/>
          </a:prstGeom>
        </p:spPr>
      </p:pic>
      <p:sp>
        <p:nvSpPr>
          <p:cNvPr id="188" name="Google Shape;188;p26"/>
          <p:cNvSpPr txBox="1"/>
          <p:nvPr/>
        </p:nvSpPr>
        <p:spPr>
          <a:xfrm>
            <a:off x="993500" y="311800"/>
            <a:ext cx="75174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1" lang="en-US" sz="3600">
                <a:solidFill>
                  <a:srgbClr val="15006D"/>
                </a:solidFill>
                <a:latin typeface="Nunito"/>
                <a:ea typeface="Nunito"/>
                <a:cs typeface="Nunito"/>
                <a:sym typeface="Nunito"/>
              </a:rPr>
              <a:t>Revision truths:</a:t>
            </a:r>
            <a:endParaRPr b="1" i="0" sz="3600" u="none" cap="none" strike="noStrike">
              <a:solidFill>
                <a:srgbClr val="15006D"/>
              </a:solidFill>
              <a:latin typeface="Nunito"/>
              <a:ea typeface="Nunito"/>
              <a:cs typeface="Nunito"/>
              <a:sym typeface="Nunito"/>
            </a:endParaRPr>
          </a:p>
        </p:txBody>
      </p:sp>
      <p:sp>
        <p:nvSpPr>
          <p:cNvPr id="189" name="Google Shape;189;p26"/>
          <p:cNvSpPr txBox="1"/>
          <p:nvPr/>
        </p:nvSpPr>
        <p:spPr>
          <a:xfrm>
            <a:off x="1059075" y="1090775"/>
            <a:ext cx="6905100" cy="144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1800">
                <a:solidFill>
                  <a:srgbClr val="15006D"/>
                </a:solidFill>
                <a:latin typeface="Nunito"/>
                <a:ea typeface="Nunito"/>
                <a:cs typeface="Nunito"/>
                <a:sym typeface="Nunito"/>
              </a:rPr>
              <a:t>Sleep is essential:</a:t>
            </a:r>
            <a:r>
              <a:rPr lang="en-US" sz="1800">
                <a:solidFill>
                  <a:srgbClr val="15006D"/>
                </a:solidFill>
                <a:latin typeface="Nunito"/>
                <a:ea typeface="Nunito"/>
                <a:cs typeface="Nunito"/>
                <a:sym typeface="Nunito"/>
              </a:rPr>
              <a:t> Getting enough sleep is crucial to </a:t>
            </a:r>
            <a:r>
              <a:rPr lang="en-US" sz="1800">
                <a:solidFill>
                  <a:srgbClr val="15006D"/>
                </a:solidFill>
                <a:latin typeface="Nunito"/>
                <a:ea typeface="Nunito"/>
                <a:cs typeface="Nunito"/>
                <a:sym typeface="Nunito"/>
              </a:rPr>
              <a:t>processing</a:t>
            </a:r>
            <a:r>
              <a:rPr lang="en-US" sz="1800">
                <a:solidFill>
                  <a:srgbClr val="15006D"/>
                </a:solidFill>
                <a:latin typeface="Nunito"/>
                <a:ea typeface="Nunito"/>
                <a:cs typeface="Nunito"/>
                <a:sym typeface="Nunito"/>
              </a:rPr>
              <a:t> what you learned in the day. It also ensures you’re able to concentrate when you wake up. </a:t>
            </a:r>
            <a:endParaRPr sz="1800">
              <a:solidFill>
                <a:srgbClr val="15006D"/>
              </a:solidFill>
              <a:latin typeface="Nunito"/>
              <a:ea typeface="Nunito"/>
              <a:cs typeface="Nunito"/>
              <a:sym typeface="Nunito"/>
            </a:endParaRPr>
          </a:p>
          <a:p>
            <a:pPr indent="0" lvl="0" marL="0" rtl="0" algn="l">
              <a:spcBef>
                <a:spcPts val="0"/>
              </a:spcBef>
              <a:spcAft>
                <a:spcPts val="0"/>
              </a:spcAft>
              <a:buNone/>
            </a:pPr>
            <a:r>
              <a:t/>
            </a:r>
            <a:endParaRPr sz="1800">
              <a:solidFill>
                <a:srgbClr val="15006D"/>
              </a:solidFill>
              <a:latin typeface="Nunito"/>
              <a:ea typeface="Nunito"/>
              <a:cs typeface="Nunito"/>
              <a:sym typeface="Nunito"/>
            </a:endParaRPr>
          </a:p>
          <a:p>
            <a:pPr indent="0" lvl="0" marL="0" rtl="0" algn="l">
              <a:spcBef>
                <a:spcPts val="0"/>
              </a:spcBef>
              <a:spcAft>
                <a:spcPts val="0"/>
              </a:spcAft>
              <a:buNone/>
            </a:pPr>
            <a:r>
              <a:rPr b="1" i="1" lang="en-US" sz="1800">
                <a:solidFill>
                  <a:srgbClr val="15006D"/>
                </a:solidFill>
                <a:latin typeface="Nunito"/>
                <a:ea typeface="Nunito"/>
                <a:cs typeface="Nunito"/>
                <a:sym typeface="Nunito"/>
              </a:rPr>
              <a:t>Listen to the astronauts:</a:t>
            </a:r>
            <a:r>
              <a:rPr i="1" lang="en-US" sz="1800">
                <a:solidFill>
                  <a:srgbClr val="15006D"/>
                </a:solidFill>
                <a:latin typeface="Nunito"/>
                <a:ea typeface="Nunito"/>
                <a:cs typeface="Nunito"/>
                <a:sym typeface="Nunito"/>
              </a:rPr>
              <a:t> Taking a nap of 10-20 minutes can improve alertness and performance. NASA found </a:t>
            </a:r>
            <a:endParaRPr i="1" sz="1800">
              <a:solidFill>
                <a:srgbClr val="15006D"/>
              </a:solidFill>
              <a:latin typeface="Nunito"/>
              <a:ea typeface="Nunito"/>
              <a:cs typeface="Nunito"/>
              <a:sym typeface="Nunito"/>
            </a:endParaRPr>
          </a:p>
          <a:p>
            <a:pPr indent="0" lvl="0" marL="0" rtl="0" algn="l">
              <a:spcBef>
                <a:spcPts val="0"/>
              </a:spcBef>
              <a:spcAft>
                <a:spcPts val="0"/>
              </a:spcAft>
              <a:buNone/>
            </a:pPr>
            <a:r>
              <a:rPr i="1" lang="en-US" sz="1800">
                <a:solidFill>
                  <a:srgbClr val="15006D"/>
                </a:solidFill>
                <a:latin typeface="Nunito"/>
                <a:ea typeface="Nunito"/>
                <a:cs typeface="Nunito"/>
                <a:sym typeface="Nunito"/>
              </a:rPr>
              <a:t>that naps improved performance by 34% and </a:t>
            </a:r>
            <a:endParaRPr i="1" sz="1800">
              <a:solidFill>
                <a:srgbClr val="15006D"/>
              </a:solidFill>
              <a:latin typeface="Nunito"/>
              <a:ea typeface="Nunito"/>
              <a:cs typeface="Nunito"/>
              <a:sym typeface="Nunito"/>
            </a:endParaRPr>
          </a:p>
          <a:p>
            <a:pPr indent="0" lvl="0" marL="0" rtl="0" algn="l">
              <a:spcBef>
                <a:spcPts val="0"/>
              </a:spcBef>
              <a:spcAft>
                <a:spcPts val="0"/>
              </a:spcAft>
              <a:buNone/>
            </a:pPr>
            <a:r>
              <a:rPr i="1" lang="en-US" sz="1800">
                <a:solidFill>
                  <a:srgbClr val="15006D"/>
                </a:solidFill>
                <a:latin typeface="Nunito"/>
                <a:ea typeface="Nunito"/>
                <a:cs typeface="Nunito"/>
                <a:sym typeface="Nunito"/>
              </a:rPr>
              <a:t>alertness by 100% [3, 4].</a:t>
            </a:r>
            <a:endParaRPr i="1" sz="1800">
              <a:solidFill>
                <a:srgbClr val="15006D"/>
              </a:solidFill>
              <a:latin typeface="Nunito"/>
              <a:ea typeface="Nunito"/>
              <a:cs typeface="Nunito"/>
              <a:sym typeface="Nunito"/>
            </a:endParaRPr>
          </a:p>
        </p:txBody>
      </p:sp>
      <p:pic>
        <p:nvPicPr>
          <p:cNvPr id="190" name="Google Shape;190;p26"/>
          <p:cNvPicPr preferRelativeResize="0"/>
          <p:nvPr/>
        </p:nvPicPr>
        <p:blipFill>
          <a:blip r:embed="rId4">
            <a:alphaModFix/>
          </a:blip>
          <a:stretch>
            <a:fillRect/>
          </a:stretch>
        </p:blipFill>
        <p:spPr>
          <a:xfrm>
            <a:off x="240600" y="3276925"/>
            <a:ext cx="1808900" cy="18089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27"/>
          <p:cNvSpPr txBox="1"/>
          <p:nvPr>
            <p:ph type="title"/>
          </p:nvPr>
        </p:nvSpPr>
        <p:spPr>
          <a:xfrm>
            <a:off x="1008024" y="343370"/>
            <a:ext cx="7556400" cy="837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References</a:t>
            </a:r>
            <a:endParaRPr/>
          </a:p>
        </p:txBody>
      </p:sp>
      <p:sp>
        <p:nvSpPr>
          <p:cNvPr id="196" name="Google Shape;196;p27"/>
          <p:cNvSpPr txBox="1"/>
          <p:nvPr>
            <p:ph idx="1" type="body"/>
          </p:nvPr>
        </p:nvSpPr>
        <p:spPr>
          <a:xfrm>
            <a:off x="498475" y="1485900"/>
            <a:ext cx="7463400" cy="3108900"/>
          </a:xfrm>
          <a:prstGeom prst="rect">
            <a:avLst/>
          </a:prstGeom>
        </p:spPr>
        <p:txBody>
          <a:bodyPr anchorCtr="0" anchor="t" bIns="45700" lIns="91425" spcFirstLastPara="1" rIns="91425" wrap="square" tIns="45700">
            <a:noAutofit/>
          </a:bodyPr>
          <a:lstStyle/>
          <a:p>
            <a:pPr indent="-317500" lvl="0" marL="457200" rtl="0" algn="l">
              <a:spcBef>
                <a:spcPts val="2000"/>
              </a:spcBef>
              <a:spcAft>
                <a:spcPts val="0"/>
              </a:spcAft>
              <a:buSzPts val="1400"/>
              <a:buChar char="■"/>
            </a:pPr>
            <a:r>
              <a:rPr lang="en-US" sz="1400">
                <a:solidFill>
                  <a:schemeClr val="lt2"/>
                </a:solidFill>
              </a:rPr>
              <a:t>[1]</a:t>
            </a:r>
            <a:r>
              <a:rPr lang="en-US" sz="1400" u="sng">
                <a:solidFill>
                  <a:schemeClr val="hlink"/>
                </a:solidFill>
                <a:hlinkClick r:id="rId3"/>
              </a:rPr>
              <a:t>https://medium.com/@CWContent/6-ways-to-overcome-the-forgetting-curve-354151c355c</a:t>
            </a:r>
            <a:endParaRPr sz="1400">
              <a:solidFill>
                <a:schemeClr val="lt2"/>
              </a:solidFill>
            </a:endParaRPr>
          </a:p>
          <a:p>
            <a:pPr indent="-317500" lvl="0" marL="457200" rtl="0" algn="l">
              <a:spcBef>
                <a:spcPts val="0"/>
              </a:spcBef>
              <a:spcAft>
                <a:spcPts val="0"/>
              </a:spcAft>
              <a:buSzPts val="1400"/>
              <a:buChar char="■"/>
            </a:pPr>
            <a:r>
              <a:rPr lang="en-US" sz="1400">
                <a:solidFill>
                  <a:schemeClr val="lt2"/>
                </a:solidFill>
              </a:rPr>
              <a:t>[2] </a:t>
            </a:r>
            <a:r>
              <a:rPr lang="en-US" sz="1400" u="sng">
                <a:solidFill>
                  <a:schemeClr val="hlink"/>
                </a:solidFill>
                <a:hlinkClick r:id="rId4"/>
              </a:rPr>
              <a:t>https://www.ncbi.nlm.nih.gov/pmc/articles/PMC3982854/</a:t>
            </a:r>
            <a:endParaRPr sz="1400">
              <a:solidFill>
                <a:schemeClr val="lt2"/>
              </a:solidFill>
            </a:endParaRPr>
          </a:p>
          <a:p>
            <a:pPr indent="-317500" lvl="0" marL="457200" rtl="0" algn="l">
              <a:spcBef>
                <a:spcPts val="0"/>
              </a:spcBef>
              <a:spcAft>
                <a:spcPts val="0"/>
              </a:spcAft>
              <a:buClr>
                <a:schemeClr val="lt2"/>
              </a:buClr>
              <a:buSzPts val="1400"/>
              <a:buChar char="■"/>
            </a:pPr>
            <a:r>
              <a:rPr lang="en-US" sz="1400">
                <a:solidFill>
                  <a:schemeClr val="lt2"/>
                </a:solidFill>
              </a:rPr>
              <a:t>[3] </a:t>
            </a:r>
            <a:r>
              <a:rPr lang="en-US" sz="1400" u="sng">
                <a:solidFill>
                  <a:schemeClr val="hlink"/>
                </a:solidFill>
                <a:hlinkClick r:id="rId5"/>
              </a:rPr>
              <a:t>https://ntrs.nasa.gov/api/citations/20190033981/downloads/20190033981.pdf</a:t>
            </a:r>
            <a:r>
              <a:rPr lang="en-US" sz="1400">
                <a:solidFill>
                  <a:schemeClr val="lt2"/>
                </a:solidFill>
              </a:rPr>
              <a:t> </a:t>
            </a:r>
            <a:endParaRPr sz="1400">
              <a:solidFill>
                <a:schemeClr val="lt2"/>
              </a:solidFill>
            </a:endParaRPr>
          </a:p>
          <a:p>
            <a:pPr indent="-317500" lvl="0" marL="457200" rtl="0" algn="l">
              <a:spcBef>
                <a:spcPts val="0"/>
              </a:spcBef>
              <a:spcAft>
                <a:spcPts val="0"/>
              </a:spcAft>
              <a:buClr>
                <a:schemeClr val="lt2"/>
              </a:buClr>
              <a:buSzPts val="1400"/>
              <a:buChar char="■"/>
            </a:pPr>
            <a:r>
              <a:rPr lang="en-US" sz="1400">
                <a:solidFill>
                  <a:schemeClr val="lt2"/>
                </a:solidFill>
              </a:rPr>
              <a:t>[4] </a:t>
            </a:r>
            <a:r>
              <a:rPr lang="en-US" sz="1400" u="sng">
                <a:solidFill>
                  <a:schemeClr val="hlink"/>
                </a:solidFill>
                <a:hlinkClick r:id="rId6"/>
              </a:rPr>
              <a:t>nasanaps</a:t>
            </a:r>
            <a:r>
              <a:rPr lang="en-US" sz="1400">
                <a:solidFill>
                  <a:schemeClr val="lt2"/>
                </a:solidFill>
              </a:rPr>
              <a:t> </a:t>
            </a:r>
            <a:endParaRPr sz="1400">
              <a:solidFill>
                <a:schemeClr val="lt2"/>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New Branding 2021">
  <a:themeElements>
    <a:clrScheme name="Custom 7">
      <a:dk1>
        <a:srgbClr val="000000"/>
      </a:dk1>
      <a:lt1>
        <a:srgbClr val="FFFFFF"/>
      </a:lt1>
      <a:dk2>
        <a:srgbClr val="263B86"/>
      </a:dk2>
      <a:lt2>
        <a:srgbClr val="76B6F2"/>
      </a:lt2>
      <a:accent1>
        <a:srgbClr val="76BCCF"/>
      </a:accent1>
      <a:accent2>
        <a:srgbClr val="72B08B"/>
      </a:accent2>
      <a:accent3>
        <a:srgbClr val="EC9737"/>
      </a:accent3>
      <a:accent4>
        <a:srgbClr val="535187"/>
      </a:accent4>
      <a:accent5>
        <a:srgbClr val="BD2A55"/>
      </a:accent5>
      <a:accent6>
        <a:srgbClr val="BC2A55"/>
      </a:accent6>
      <a:hlink>
        <a:srgbClr val="D2D200"/>
      </a:hlink>
      <a:folHlink>
        <a:srgbClr val="D0B9F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