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18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6858000" cy="9144000"/>
  <p:embeddedFontLst>
    <p:embeddedFont>
      <p:font typeface="Nunito Bold" charset="1" panose="00000000000000000000"/>
      <p:regular r:id="rId15"/>
    </p:embeddedFont>
    <p:embeddedFont>
      <p:font typeface="Quicksand Bold" charset="1" panose="00000000000000000000"/>
      <p:regular r:id="rId16"/>
    </p:embeddedFont>
    <p:embeddedFont>
      <p:font typeface="Nunito" charset="1" panose="0000000000000000000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notesMasters/notesMaster1.xml" Type="http://schemas.openxmlformats.org/officeDocument/2006/relationships/notesMaster"/><Relationship Id="rId19" Target="theme/theme2.xml" Type="http://schemas.openxmlformats.org/officeDocument/2006/relationships/theme"/><Relationship Id="rId2" Target="presProps.xml" Type="http://schemas.openxmlformats.org/officeDocument/2006/relationships/presProps"/><Relationship Id="rId20" Target="notesSlides/notesSlide1.xml" Type="http://schemas.openxmlformats.org/officeDocument/2006/relationships/notes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png" Type="http://schemas.openxmlformats.org/officeDocument/2006/relationships/image"/><Relationship Id="rId12" Target="../media/image11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12.png" Type="http://schemas.openxmlformats.org/officeDocument/2006/relationships/image"/><Relationship Id="rId5" Target="../media/image13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10.png" Type="http://schemas.openxmlformats.org/officeDocument/2006/relationships/image"/><Relationship Id="rId9" Target="../media/image14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15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9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10.png" Type="http://schemas.openxmlformats.org/officeDocument/2006/relationships/image"/><Relationship Id="rId7" Target="../media/image16.png" Type="http://schemas.openxmlformats.org/officeDocument/2006/relationships/image"/><Relationship Id="rId8" Target="../media/image17.svg" Type="http://schemas.openxmlformats.org/officeDocument/2006/relationships/image"/><Relationship Id="rId9" Target="../media/image18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10.png" Type="http://schemas.openxmlformats.org/officeDocument/2006/relationships/image"/><Relationship Id="rId7" Target="../media/image20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3.svg" Type="http://schemas.openxmlformats.org/officeDocument/2006/relationships/image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10.png" Type="http://schemas.openxmlformats.org/officeDocument/2006/relationships/image"/><Relationship Id="rId7" Target="../media/image14.png" Type="http://schemas.openxmlformats.org/officeDocument/2006/relationships/image"/><Relationship Id="rId8" Target="../media/image21.png" Type="http://schemas.openxmlformats.org/officeDocument/2006/relationships/image"/><Relationship Id="rId9" Target="../media/image22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10.png" Type="http://schemas.openxmlformats.org/officeDocument/2006/relationships/image"/><Relationship Id="rId7" Target="../media/image24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5.png" Type="http://schemas.openxmlformats.org/officeDocument/2006/relationships/image"/><Relationship Id="rId2" Target="../notesSlides/notesSlide1.xml" Type="http://schemas.openxmlformats.org/officeDocument/2006/relationships/notesSlide"/><Relationship Id="rId3" Target="../media/image1.png" Type="http://schemas.openxmlformats.org/officeDocument/2006/relationships/image"/><Relationship Id="rId4" Target="../media/image2.svg" Type="http://schemas.openxmlformats.org/officeDocument/2006/relationships/image"/><Relationship Id="rId5" Target="../media/image16.png" Type="http://schemas.openxmlformats.org/officeDocument/2006/relationships/image"/><Relationship Id="rId6" Target="../media/image17.svg" Type="http://schemas.openxmlformats.org/officeDocument/2006/relationships/image"/><Relationship Id="rId7" Target="../media/image7.png" Type="http://schemas.openxmlformats.org/officeDocument/2006/relationships/image"/><Relationship Id="rId8" Target="../media/image8.svg" Type="http://schemas.openxmlformats.org/officeDocument/2006/relationships/image"/><Relationship Id="rId9" Target="../media/image10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0.png" Type="http://schemas.openxmlformats.org/officeDocument/2006/relationships/image"/><Relationship Id="rId11" Target="../media/image28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26.png" Type="http://schemas.openxmlformats.org/officeDocument/2006/relationships/image"/><Relationship Id="rId5" Target="../media/image27.sv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2D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703508" y="5777018"/>
            <a:ext cx="21695015" cy="11040295"/>
            <a:chOff x="0" y="0"/>
            <a:chExt cx="1424432" cy="72487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24432" cy="724874"/>
            </a:xfrm>
            <a:custGeom>
              <a:avLst/>
              <a:gdLst/>
              <a:ahLst/>
              <a:cxnLst/>
              <a:rect r="r" b="b" t="t" l="l"/>
              <a:pathLst>
                <a:path h="724874" w="1424432">
                  <a:moveTo>
                    <a:pt x="712216" y="0"/>
                  </a:moveTo>
                  <a:cubicBezTo>
                    <a:pt x="318870" y="0"/>
                    <a:pt x="0" y="162269"/>
                    <a:pt x="0" y="362437"/>
                  </a:cubicBezTo>
                  <a:cubicBezTo>
                    <a:pt x="0" y="562605"/>
                    <a:pt x="318870" y="724874"/>
                    <a:pt x="712216" y="724874"/>
                  </a:cubicBezTo>
                  <a:cubicBezTo>
                    <a:pt x="1105562" y="724874"/>
                    <a:pt x="1424432" y="562605"/>
                    <a:pt x="1424432" y="362437"/>
                  </a:cubicBezTo>
                  <a:cubicBezTo>
                    <a:pt x="1424432" y="162269"/>
                    <a:pt x="1105562" y="0"/>
                    <a:pt x="712216" y="0"/>
                  </a:cubicBezTo>
                  <a:close/>
                </a:path>
              </a:pathLst>
            </a:custGeom>
            <a:solidFill>
              <a:srgbClr val="8E5AFF"/>
            </a:solidFill>
            <a:ln w="28575" cap="sq">
              <a:solidFill>
                <a:srgbClr val="15006D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133540" y="20332"/>
              <a:ext cx="1157351" cy="63658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8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-260960" y="-5922333"/>
            <a:ext cx="10600352" cy="9487315"/>
          </a:xfrm>
          <a:custGeom>
            <a:avLst/>
            <a:gdLst/>
            <a:ahLst/>
            <a:cxnLst/>
            <a:rect r="r" b="b" t="t" l="l"/>
            <a:pathLst>
              <a:path h="9487315" w="10600352">
                <a:moveTo>
                  <a:pt x="0" y="0"/>
                </a:moveTo>
                <a:lnTo>
                  <a:pt x="10600352" y="0"/>
                </a:lnTo>
                <a:lnTo>
                  <a:pt x="10600352" y="9487315"/>
                </a:lnTo>
                <a:lnTo>
                  <a:pt x="0" y="94873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948608" y="-5944295"/>
            <a:ext cx="10600352" cy="9487315"/>
          </a:xfrm>
          <a:custGeom>
            <a:avLst/>
            <a:gdLst/>
            <a:ahLst/>
            <a:cxnLst/>
            <a:rect r="r" b="b" t="t" l="l"/>
            <a:pathLst>
              <a:path h="9487315" w="10600352">
                <a:moveTo>
                  <a:pt x="0" y="0"/>
                </a:moveTo>
                <a:lnTo>
                  <a:pt x="10600352" y="0"/>
                </a:lnTo>
                <a:lnTo>
                  <a:pt x="10600352" y="9487316"/>
                </a:lnTo>
                <a:lnTo>
                  <a:pt x="0" y="94873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2130811" y="1028700"/>
            <a:ext cx="14026377" cy="7675208"/>
            <a:chOff x="0" y="0"/>
            <a:chExt cx="3694190" cy="2021454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694190" cy="2021454"/>
            </a:xfrm>
            <a:custGeom>
              <a:avLst/>
              <a:gdLst/>
              <a:ahLst/>
              <a:cxnLst/>
              <a:rect r="r" b="b" t="t" l="l"/>
              <a:pathLst>
                <a:path h="2021454" w="3694190">
                  <a:moveTo>
                    <a:pt x="28150" y="0"/>
                  </a:moveTo>
                  <a:lnTo>
                    <a:pt x="3666040" y="0"/>
                  </a:lnTo>
                  <a:cubicBezTo>
                    <a:pt x="3673506" y="0"/>
                    <a:pt x="3680666" y="2966"/>
                    <a:pt x="3685945" y="8245"/>
                  </a:cubicBezTo>
                  <a:cubicBezTo>
                    <a:pt x="3691224" y="13524"/>
                    <a:pt x="3694190" y="20684"/>
                    <a:pt x="3694190" y="28150"/>
                  </a:cubicBezTo>
                  <a:lnTo>
                    <a:pt x="3694190" y="1993304"/>
                  </a:lnTo>
                  <a:cubicBezTo>
                    <a:pt x="3694190" y="2000770"/>
                    <a:pt x="3691224" y="2007930"/>
                    <a:pt x="3685945" y="2013209"/>
                  </a:cubicBezTo>
                  <a:cubicBezTo>
                    <a:pt x="3680666" y="2018488"/>
                    <a:pt x="3673506" y="2021454"/>
                    <a:pt x="3666040" y="2021454"/>
                  </a:cubicBezTo>
                  <a:lnTo>
                    <a:pt x="28150" y="2021454"/>
                  </a:lnTo>
                  <a:cubicBezTo>
                    <a:pt x="20684" y="2021454"/>
                    <a:pt x="13524" y="2018488"/>
                    <a:pt x="8245" y="2013209"/>
                  </a:cubicBezTo>
                  <a:cubicBezTo>
                    <a:pt x="2966" y="2007930"/>
                    <a:pt x="0" y="2000770"/>
                    <a:pt x="0" y="1993304"/>
                  </a:cubicBezTo>
                  <a:lnTo>
                    <a:pt x="0" y="28150"/>
                  </a:lnTo>
                  <a:cubicBezTo>
                    <a:pt x="0" y="20684"/>
                    <a:pt x="2966" y="13524"/>
                    <a:pt x="8245" y="8245"/>
                  </a:cubicBezTo>
                  <a:cubicBezTo>
                    <a:pt x="13524" y="2966"/>
                    <a:pt x="20684" y="0"/>
                    <a:pt x="28150" y="0"/>
                  </a:cubicBezTo>
                  <a:close/>
                </a:path>
              </a:pathLst>
            </a:custGeom>
            <a:solidFill>
              <a:srgbClr val="FFFFFF"/>
            </a:solidFill>
            <a:ln w="28575" cap="rnd">
              <a:solidFill>
                <a:srgbClr val="15006D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3694190" cy="20595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7948608" y="6590339"/>
            <a:ext cx="7030343" cy="1107037"/>
            <a:chOff x="0" y="0"/>
            <a:chExt cx="1851613" cy="29156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851613" cy="291565"/>
            </a:xfrm>
            <a:custGeom>
              <a:avLst/>
              <a:gdLst/>
              <a:ahLst/>
              <a:cxnLst/>
              <a:rect r="r" b="b" t="t" l="l"/>
              <a:pathLst>
                <a:path h="291565" w="1851613">
                  <a:moveTo>
                    <a:pt x="56162" y="0"/>
                  </a:moveTo>
                  <a:lnTo>
                    <a:pt x="1795451" y="0"/>
                  </a:lnTo>
                  <a:cubicBezTo>
                    <a:pt x="1810346" y="0"/>
                    <a:pt x="1824631" y="5917"/>
                    <a:pt x="1835164" y="16449"/>
                  </a:cubicBezTo>
                  <a:cubicBezTo>
                    <a:pt x="1845696" y="26982"/>
                    <a:pt x="1851613" y="41267"/>
                    <a:pt x="1851613" y="56162"/>
                  </a:cubicBezTo>
                  <a:lnTo>
                    <a:pt x="1851613" y="235403"/>
                  </a:lnTo>
                  <a:cubicBezTo>
                    <a:pt x="1851613" y="266421"/>
                    <a:pt x="1826468" y="291565"/>
                    <a:pt x="1795451" y="291565"/>
                  </a:cubicBezTo>
                  <a:lnTo>
                    <a:pt x="56162" y="291565"/>
                  </a:lnTo>
                  <a:cubicBezTo>
                    <a:pt x="25145" y="291565"/>
                    <a:pt x="0" y="266421"/>
                    <a:pt x="0" y="235403"/>
                  </a:cubicBezTo>
                  <a:lnTo>
                    <a:pt x="0" y="56162"/>
                  </a:lnTo>
                  <a:cubicBezTo>
                    <a:pt x="0" y="25145"/>
                    <a:pt x="25145" y="0"/>
                    <a:pt x="56162" y="0"/>
                  </a:cubicBezTo>
                  <a:close/>
                </a:path>
              </a:pathLst>
            </a:custGeom>
            <a:solidFill>
              <a:srgbClr val="FFCDD0"/>
            </a:solidFill>
            <a:ln w="28575" cap="rnd">
              <a:solidFill>
                <a:srgbClr val="15006D"/>
              </a:solidFill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57150"/>
              <a:ext cx="1851613" cy="3487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480"/>
                </a:lnSpc>
              </a:pPr>
              <a:r>
                <a:rPr lang="en-US" b="true" sz="3200">
                  <a:solidFill>
                    <a:srgbClr val="15006D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Getting your brain in the fast lane</a:t>
              </a:r>
            </a:p>
          </p:txBody>
        </p:sp>
      </p:grpSp>
      <p:sp>
        <p:nvSpPr>
          <p:cNvPr name="Freeform 13" id="13"/>
          <p:cNvSpPr/>
          <p:nvPr/>
        </p:nvSpPr>
        <p:spPr>
          <a:xfrm flipH="false" flipV="true" rot="3364319">
            <a:off x="17822019" y="4326371"/>
            <a:ext cx="709799" cy="1309391"/>
          </a:xfrm>
          <a:custGeom>
            <a:avLst/>
            <a:gdLst/>
            <a:ahLst/>
            <a:cxnLst/>
            <a:rect r="r" b="b" t="t" l="l"/>
            <a:pathLst>
              <a:path h="1309391" w="709799">
                <a:moveTo>
                  <a:pt x="0" y="1309391"/>
                </a:moveTo>
                <a:lnTo>
                  <a:pt x="709799" y="1309391"/>
                </a:lnTo>
                <a:lnTo>
                  <a:pt x="709799" y="0"/>
                </a:lnTo>
                <a:lnTo>
                  <a:pt x="0" y="0"/>
                </a:lnTo>
                <a:lnTo>
                  <a:pt x="0" y="1309391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6853097">
            <a:off x="1665501" y="1423267"/>
            <a:ext cx="742193" cy="1369149"/>
          </a:xfrm>
          <a:custGeom>
            <a:avLst/>
            <a:gdLst/>
            <a:ahLst/>
            <a:cxnLst/>
            <a:rect r="r" b="b" t="t" l="l"/>
            <a:pathLst>
              <a:path h="1369149" w="742193">
                <a:moveTo>
                  <a:pt x="0" y="0"/>
                </a:moveTo>
                <a:lnTo>
                  <a:pt x="742193" y="0"/>
                </a:lnTo>
                <a:lnTo>
                  <a:pt x="742193" y="1369149"/>
                </a:lnTo>
                <a:lnTo>
                  <a:pt x="0" y="136914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4620501" y="2936086"/>
            <a:ext cx="768019" cy="768019"/>
          </a:xfrm>
          <a:custGeom>
            <a:avLst/>
            <a:gdLst/>
            <a:ahLst/>
            <a:cxnLst/>
            <a:rect r="r" b="b" t="t" l="l"/>
            <a:pathLst>
              <a:path h="768019" w="768019">
                <a:moveTo>
                  <a:pt x="0" y="0"/>
                </a:moveTo>
                <a:lnTo>
                  <a:pt x="768019" y="0"/>
                </a:lnTo>
                <a:lnTo>
                  <a:pt x="768019" y="768019"/>
                </a:lnTo>
                <a:lnTo>
                  <a:pt x="0" y="76801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1028700" y="5143500"/>
            <a:ext cx="5713200" cy="5713200"/>
            <a:chOff x="0" y="0"/>
            <a:chExt cx="7617601" cy="7617601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7617601" cy="7617601"/>
            </a:xfrm>
            <a:custGeom>
              <a:avLst/>
              <a:gdLst/>
              <a:ahLst/>
              <a:cxnLst/>
              <a:rect r="r" b="b" t="t" l="l"/>
              <a:pathLst>
                <a:path h="7617601" w="7617601">
                  <a:moveTo>
                    <a:pt x="0" y="0"/>
                  </a:moveTo>
                  <a:lnTo>
                    <a:pt x="7617601" y="0"/>
                  </a:lnTo>
                  <a:lnTo>
                    <a:pt x="7617601" y="7617601"/>
                  </a:lnTo>
                  <a:lnTo>
                    <a:pt x="0" y="76176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0" b="0"/>
              </a:stretch>
            </a:blipFill>
          </p:spPr>
        </p:sp>
        <p:grpSp>
          <p:nvGrpSpPr>
            <p:cNvPr name="Group 18" id="18"/>
            <p:cNvGrpSpPr/>
            <p:nvPr/>
          </p:nvGrpSpPr>
          <p:grpSpPr>
            <a:xfrm rot="0">
              <a:off x="2936336" y="1251502"/>
              <a:ext cx="1883058" cy="1744928"/>
              <a:chOff x="0" y="0"/>
              <a:chExt cx="877142" cy="812800"/>
            </a:xfrm>
          </p:grpSpPr>
          <p:sp>
            <p:nvSpPr>
              <p:cNvPr name="Freeform 19" id="19"/>
              <p:cNvSpPr/>
              <p:nvPr/>
            </p:nvSpPr>
            <p:spPr>
              <a:xfrm flipH="false" flipV="false" rot="0">
                <a:off x="0" y="0"/>
                <a:ext cx="877142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77142">
                    <a:moveTo>
                      <a:pt x="438571" y="0"/>
                    </a:moveTo>
                    <a:cubicBezTo>
                      <a:pt x="196355" y="0"/>
                      <a:pt x="0" y="181951"/>
                      <a:pt x="0" y="406400"/>
                    </a:cubicBezTo>
                    <a:cubicBezTo>
                      <a:pt x="0" y="630849"/>
                      <a:pt x="196355" y="812800"/>
                      <a:pt x="438571" y="812800"/>
                    </a:cubicBezTo>
                    <a:cubicBezTo>
                      <a:pt x="680787" y="812800"/>
                      <a:pt x="877142" y="630849"/>
                      <a:pt x="877142" y="406400"/>
                    </a:cubicBezTo>
                    <a:cubicBezTo>
                      <a:pt x="877142" y="181951"/>
                      <a:pt x="680787" y="0"/>
                      <a:pt x="43857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20" id="20"/>
              <p:cNvSpPr txBox="true"/>
              <p:nvPr/>
            </p:nvSpPr>
            <p:spPr>
              <a:xfrm>
                <a:off x="82232" y="38100"/>
                <a:ext cx="712678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sp>
          <p:nvSpPr>
            <p:cNvPr name="TextBox 21" id="21"/>
            <p:cNvSpPr txBox="true"/>
            <p:nvPr/>
          </p:nvSpPr>
          <p:spPr>
            <a:xfrm rot="0">
              <a:off x="3045838" y="1364865"/>
              <a:ext cx="1664055" cy="138673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751"/>
                </a:lnSpc>
                <a:spcBef>
                  <a:spcPct val="0"/>
                </a:spcBef>
              </a:pPr>
              <a:r>
                <a:rPr lang="en-US" b="true" sz="6250">
                  <a:solidFill>
                    <a:srgbClr val="4E1717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120</a:t>
              </a:r>
            </a:p>
          </p:txBody>
        </p:sp>
      </p:grpSp>
      <p:sp>
        <p:nvSpPr>
          <p:cNvPr name="Freeform 22" id="22"/>
          <p:cNvSpPr/>
          <p:nvPr/>
        </p:nvSpPr>
        <p:spPr>
          <a:xfrm flipH="false" flipV="false" rot="0">
            <a:off x="2813151" y="4375481"/>
            <a:ext cx="768019" cy="768019"/>
          </a:xfrm>
          <a:custGeom>
            <a:avLst/>
            <a:gdLst/>
            <a:ahLst/>
            <a:cxnLst/>
            <a:rect r="r" b="b" t="t" l="l"/>
            <a:pathLst>
              <a:path h="768019" w="768019">
                <a:moveTo>
                  <a:pt x="0" y="0"/>
                </a:moveTo>
                <a:lnTo>
                  <a:pt x="768019" y="0"/>
                </a:lnTo>
                <a:lnTo>
                  <a:pt x="768019" y="768019"/>
                </a:lnTo>
                <a:lnTo>
                  <a:pt x="0" y="76801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17056012" y="249316"/>
            <a:ext cx="999225" cy="999225"/>
          </a:xfrm>
          <a:custGeom>
            <a:avLst/>
            <a:gdLst/>
            <a:ahLst/>
            <a:cxnLst/>
            <a:rect r="r" b="b" t="t" l="l"/>
            <a:pathLst>
              <a:path h="999225" w="999225">
                <a:moveTo>
                  <a:pt x="0" y="0"/>
                </a:moveTo>
                <a:lnTo>
                  <a:pt x="999225" y="0"/>
                </a:lnTo>
                <a:lnTo>
                  <a:pt x="999225" y="999225"/>
                </a:lnTo>
                <a:lnTo>
                  <a:pt x="0" y="99922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5705102" y="5324310"/>
            <a:ext cx="3438898" cy="4962690"/>
          </a:xfrm>
          <a:custGeom>
            <a:avLst/>
            <a:gdLst/>
            <a:ahLst/>
            <a:cxnLst/>
            <a:rect r="r" b="b" t="t" l="l"/>
            <a:pathLst>
              <a:path h="4962690" w="3438898">
                <a:moveTo>
                  <a:pt x="0" y="0"/>
                </a:moveTo>
                <a:lnTo>
                  <a:pt x="3438898" y="0"/>
                </a:lnTo>
                <a:lnTo>
                  <a:pt x="3438898" y="4962690"/>
                </a:lnTo>
                <a:lnTo>
                  <a:pt x="0" y="496269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4053962" y="3023554"/>
            <a:ext cx="10180076" cy="15897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961"/>
              </a:lnSpc>
            </a:pPr>
            <a:r>
              <a:rPr lang="en-US" b="true" sz="11961">
                <a:solidFill>
                  <a:srgbClr val="15006D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MYELINATION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2D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95419" y="7374864"/>
            <a:ext cx="18678839" cy="3094625"/>
            <a:chOff x="0" y="0"/>
            <a:chExt cx="4919530" cy="8150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919530" cy="815045"/>
            </a:xfrm>
            <a:custGeom>
              <a:avLst/>
              <a:gdLst/>
              <a:ahLst/>
              <a:cxnLst/>
              <a:rect r="r" b="b" t="t" l="l"/>
              <a:pathLst>
                <a:path h="815045" w="4919530">
                  <a:moveTo>
                    <a:pt x="0" y="0"/>
                  </a:moveTo>
                  <a:lnTo>
                    <a:pt x="4919530" y="0"/>
                  </a:lnTo>
                  <a:lnTo>
                    <a:pt x="4919530" y="815045"/>
                  </a:lnTo>
                  <a:lnTo>
                    <a:pt x="0" y="815045"/>
                  </a:lnTo>
                  <a:close/>
                </a:path>
              </a:pathLst>
            </a:custGeom>
            <a:solidFill>
              <a:srgbClr val="8E5AFF"/>
            </a:solidFill>
            <a:ln w="28575" cap="sq">
              <a:solidFill>
                <a:srgbClr val="15006D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919530" cy="8531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028700" y="1189568"/>
            <a:ext cx="12898160" cy="7920007"/>
            <a:chOff x="0" y="0"/>
            <a:chExt cx="3397046" cy="208592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397046" cy="2085928"/>
            </a:xfrm>
            <a:custGeom>
              <a:avLst/>
              <a:gdLst/>
              <a:ahLst/>
              <a:cxnLst/>
              <a:rect r="r" b="b" t="t" l="l"/>
              <a:pathLst>
                <a:path h="2085928" w="3397046">
                  <a:moveTo>
                    <a:pt x="30612" y="0"/>
                  </a:moveTo>
                  <a:lnTo>
                    <a:pt x="3366434" y="0"/>
                  </a:lnTo>
                  <a:cubicBezTo>
                    <a:pt x="3383341" y="0"/>
                    <a:pt x="3397046" y="13705"/>
                    <a:pt x="3397046" y="30612"/>
                  </a:cubicBezTo>
                  <a:lnTo>
                    <a:pt x="3397046" y="2055316"/>
                  </a:lnTo>
                  <a:cubicBezTo>
                    <a:pt x="3397046" y="2072223"/>
                    <a:pt x="3383341" y="2085928"/>
                    <a:pt x="3366434" y="2085928"/>
                  </a:cubicBezTo>
                  <a:lnTo>
                    <a:pt x="30612" y="2085928"/>
                  </a:lnTo>
                  <a:cubicBezTo>
                    <a:pt x="13705" y="2085928"/>
                    <a:pt x="0" y="2072223"/>
                    <a:pt x="0" y="2055316"/>
                  </a:cubicBezTo>
                  <a:lnTo>
                    <a:pt x="0" y="30612"/>
                  </a:lnTo>
                  <a:cubicBezTo>
                    <a:pt x="0" y="13705"/>
                    <a:pt x="13705" y="0"/>
                    <a:pt x="30612" y="0"/>
                  </a:cubicBezTo>
                  <a:close/>
                </a:path>
              </a:pathLst>
            </a:custGeom>
            <a:solidFill>
              <a:srgbClr val="FFFFFF"/>
            </a:solidFill>
            <a:ln w="28575" cap="rnd">
              <a:solidFill>
                <a:srgbClr val="15006D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3397046" cy="212402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2590080" y="3428892"/>
            <a:ext cx="10785887" cy="1356707"/>
            <a:chOff x="0" y="0"/>
            <a:chExt cx="2524623" cy="31756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524623" cy="317561"/>
            </a:xfrm>
            <a:custGeom>
              <a:avLst/>
              <a:gdLst/>
              <a:ahLst/>
              <a:cxnLst/>
              <a:rect r="r" b="b" t="t" l="l"/>
              <a:pathLst>
                <a:path h="317561" w="2524623">
                  <a:moveTo>
                    <a:pt x="16509" y="0"/>
                  </a:moveTo>
                  <a:lnTo>
                    <a:pt x="2508114" y="0"/>
                  </a:lnTo>
                  <a:cubicBezTo>
                    <a:pt x="2517232" y="0"/>
                    <a:pt x="2524623" y="7391"/>
                    <a:pt x="2524623" y="16509"/>
                  </a:cubicBezTo>
                  <a:lnTo>
                    <a:pt x="2524623" y="301052"/>
                  </a:lnTo>
                  <a:cubicBezTo>
                    <a:pt x="2524623" y="310169"/>
                    <a:pt x="2517232" y="317561"/>
                    <a:pt x="2508114" y="317561"/>
                  </a:cubicBezTo>
                  <a:lnTo>
                    <a:pt x="16509" y="317561"/>
                  </a:lnTo>
                  <a:cubicBezTo>
                    <a:pt x="7391" y="317561"/>
                    <a:pt x="0" y="310169"/>
                    <a:pt x="0" y="301052"/>
                  </a:cubicBezTo>
                  <a:lnTo>
                    <a:pt x="0" y="16509"/>
                  </a:lnTo>
                  <a:cubicBezTo>
                    <a:pt x="0" y="7391"/>
                    <a:pt x="7391" y="0"/>
                    <a:pt x="16509" y="0"/>
                  </a:cubicBezTo>
                  <a:close/>
                </a:path>
              </a:pathLst>
            </a:custGeom>
            <a:solidFill>
              <a:srgbClr val="FFCDD0"/>
            </a:solidFill>
            <a:ln w="28575" cap="rnd">
              <a:solidFill>
                <a:srgbClr val="15006D"/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57150"/>
              <a:ext cx="2524623" cy="37471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919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true" rot="6925403">
            <a:off x="673800" y="1823939"/>
            <a:ext cx="709799" cy="1309391"/>
          </a:xfrm>
          <a:custGeom>
            <a:avLst/>
            <a:gdLst/>
            <a:ahLst/>
            <a:cxnLst/>
            <a:rect r="r" b="b" t="t" l="l"/>
            <a:pathLst>
              <a:path h="1309391" w="709799">
                <a:moveTo>
                  <a:pt x="0" y="1309391"/>
                </a:moveTo>
                <a:lnTo>
                  <a:pt x="709800" y="1309391"/>
                </a:lnTo>
                <a:lnTo>
                  <a:pt x="709800" y="0"/>
                </a:lnTo>
                <a:lnTo>
                  <a:pt x="0" y="0"/>
                </a:lnTo>
                <a:lnTo>
                  <a:pt x="0" y="130939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4263341">
            <a:off x="13939773" y="7664360"/>
            <a:ext cx="742193" cy="1369149"/>
          </a:xfrm>
          <a:custGeom>
            <a:avLst/>
            <a:gdLst/>
            <a:ahLst/>
            <a:cxnLst/>
            <a:rect r="r" b="b" t="t" l="l"/>
            <a:pathLst>
              <a:path h="1369149" w="742193">
                <a:moveTo>
                  <a:pt x="0" y="0"/>
                </a:moveTo>
                <a:lnTo>
                  <a:pt x="742193" y="0"/>
                </a:lnTo>
                <a:lnTo>
                  <a:pt x="742193" y="1369149"/>
                </a:lnTo>
                <a:lnTo>
                  <a:pt x="0" y="136914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2590080" y="5207869"/>
            <a:ext cx="10785887" cy="1356707"/>
            <a:chOff x="0" y="0"/>
            <a:chExt cx="2524623" cy="317561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524623" cy="317561"/>
            </a:xfrm>
            <a:custGeom>
              <a:avLst/>
              <a:gdLst/>
              <a:ahLst/>
              <a:cxnLst/>
              <a:rect r="r" b="b" t="t" l="l"/>
              <a:pathLst>
                <a:path h="317561" w="2524623">
                  <a:moveTo>
                    <a:pt x="16509" y="0"/>
                  </a:moveTo>
                  <a:lnTo>
                    <a:pt x="2508114" y="0"/>
                  </a:lnTo>
                  <a:cubicBezTo>
                    <a:pt x="2517232" y="0"/>
                    <a:pt x="2524623" y="7391"/>
                    <a:pt x="2524623" y="16509"/>
                  </a:cubicBezTo>
                  <a:lnTo>
                    <a:pt x="2524623" y="301052"/>
                  </a:lnTo>
                  <a:cubicBezTo>
                    <a:pt x="2524623" y="310169"/>
                    <a:pt x="2517232" y="317561"/>
                    <a:pt x="2508114" y="317561"/>
                  </a:cubicBezTo>
                  <a:lnTo>
                    <a:pt x="16509" y="317561"/>
                  </a:lnTo>
                  <a:cubicBezTo>
                    <a:pt x="7391" y="317561"/>
                    <a:pt x="0" y="310169"/>
                    <a:pt x="0" y="301052"/>
                  </a:cubicBezTo>
                  <a:lnTo>
                    <a:pt x="0" y="16509"/>
                  </a:lnTo>
                  <a:cubicBezTo>
                    <a:pt x="0" y="7391"/>
                    <a:pt x="7391" y="0"/>
                    <a:pt x="16509" y="0"/>
                  </a:cubicBezTo>
                  <a:close/>
                </a:path>
              </a:pathLst>
            </a:custGeom>
            <a:solidFill>
              <a:srgbClr val="FFCDD0"/>
            </a:solidFill>
            <a:ln w="28575" cap="rnd">
              <a:solidFill>
                <a:srgbClr val="15006D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57150"/>
              <a:ext cx="2524623" cy="37471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919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14694831" y="1710615"/>
            <a:ext cx="768019" cy="768019"/>
          </a:xfrm>
          <a:custGeom>
            <a:avLst/>
            <a:gdLst/>
            <a:ahLst/>
            <a:cxnLst/>
            <a:rect r="r" b="b" t="t" l="l"/>
            <a:pathLst>
              <a:path h="768019" w="768019">
                <a:moveTo>
                  <a:pt x="0" y="0"/>
                </a:moveTo>
                <a:lnTo>
                  <a:pt x="768018" y="0"/>
                </a:lnTo>
                <a:lnTo>
                  <a:pt x="768018" y="768019"/>
                </a:lnTo>
                <a:lnTo>
                  <a:pt x="0" y="76801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7" id="17"/>
          <p:cNvGrpSpPr/>
          <p:nvPr/>
        </p:nvGrpSpPr>
        <p:grpSpPr>
          <a:xfrm rot="0">
            <a:off x="2590080" y="7186198"/>
            <a:ext cx="10785887" cy="1356707"/>
            <a:chOff x="0" y="0"/>
            <a:chExt cx="2524623" cy="317561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2524623" cy="317561"/>
            </a:xfrm>
            <a:custGeom>
              <a:avLst/>
              <a:gdLst/>
              <a:ahLst/>
              <a:cxnLst/>
              <a:rect r="r" b="b" t="t" l="l"/>
              <a:pathLst>
                <a:path h="317561" w="2524623">
                  <a:moveTo>
                    <a:pt x="16509" y="0"/>
                  </a:moveTo>
                  <a:lnTo>
                    <a:pt x="2508114" y="0"/>
                  </a:lnTo>
                  <a:cubicBezTo>
                    <a:pt x="2517232" y="0"/>
                    <a:pt x="2524623" y="7391"/>
                    <a:pt x="2524623" y="16509"/>
                  </a:cubicBezTo>
                  <a:lnTo>
                    <a:pt x="2524623" y="301052"/>
                  </a:lnTo>
                  <a:cubicBezTo>
                    <a:pt x="2524623" y="310169"/>
                    <a:pt x="2517232" y="317561"/>
                    <a:pt x="2508114" y="317561"/>
                  </a:cubicBezTo>
                  <a:lnTo>
                    <a:pt x="16509" y="317561"/>
                  </a:lnTo>
                  <a:cubicBezTo>
                    <a:pt x="7391" y="317561"/>
                    <a:pt x="0" y="310169"/>
                    <a:pt x="0" y="301052"/>
                  </a:cubicBezTo>
                  <a:lnTo>
                    <a:pt x="0" y="16509"/>
                  </a:lnTo>
                  <a:cubicBezTo>
                    <a:pt x="0" y="7391"/>
                    <a:pt x="7391" y="0"/>
                    <a:pt x="16509" y="0"/>
                  </a:cubicBezTo>
                  <a:close/>
                </a:path>
              </a:pathLst>
            </a:custGeom>
            <a:solidFill>
              <a:srgbClr val="FFCDD0"/>
            </a:solidFill>
            <a:ln w="28575" cap="rnd">
              <a:solidFill>
                <a:srgbClr val="15006D"/>
              </a:solidFill>
              <a:prstDash val="solid"/>
              <a:round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57150"/>
              <a:ext cx="2524623" cy="37471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919"/>
                </a:lnSpc>
              </a:pPr>
            </a:p>
          </p:txBody>
        </p:sp>
      </p:grpSp>
      <p:sp>
        <p:nvSpPr>
          <p:cNvPr name="Freeform 20" id="20"/>
          <p:cNvSpPr/>
          <p:nvPr/>
        </p:nvSpPr>
        <p:spPr>
          <a:xfrm flipH="false" flipV="false" rot="0">
            <a:off x="17056012" y="249316"/>
            <a:ext cx="999225" cy="999225"/>
          </a:xfrm>
          <a:custGeom>
            <a:avLst/>
            <a:gdLst/>
            <a:ahLst/>
            <a:cxnLst/>
            <a:rect r="r" b="b" t="t" l="l"/>
            <a:pathLst>
              <a:path h="999225" w="999225">
                <a:moveTo>
                  <a:pt x="0" y="0"/>
                </a:moveTo>
                <a:lnTo>
                  <a:pt x="999225" y="0"/>
                </a:lnTo>
                <a:lnTo>
                  <a:pt x="999225" y="999225"/>
                </a:lnTo>
                <a:lnTo>
                  <a:pt x="0" y="99922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1772355" y="3623790"/>
            <a:ext cx="984369" cy="984369"/>
            <a:chOff x="0" y="0"/>
            <a:chExt cx="812800" cy="8128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5006D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16204" lIns="16204" bIns="16204" rIns="16204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4" id="24"/>
          <p:cNvSpPr/>
          <p:nvPr/>
        </p:nvSpPr>
        <p:spPr>
          <a:xfrm flipH="false" flipV="false" rot="0">
            <a:off x="1730065" y="3570411"/>
            <a:ext cx="1068948" cy="1064399"/>
          </a:xfrm>
          <a:custGeom>
            <a:avLst/>
            <a:gdLst/>
            <a:ahLst/>
            <a:cxnLst/>
            <a:rect r="r" b="b" t="t" l="l"/>
            <a:pathLst>
              <a:path h="1064399" w="1068948">
                <a:moveTo>
                  <a:pt x="0" y="0"/>
                </a:moveTo>
                <a:lnTo>
                  <a:pt x="1068948" y="0"/>
                </a:lnTo>
                <a:lnTo>
                  <a:pt x="1068948" y="1064399"/>
                </a:lnTo>
                <a:lnTo>
                  <a:pt x="0" y="106439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grpSp>
        <p:nvGrpSpPr>
          <p:cNvPr name="Group 25" id="25"/>
          <p:cNvGrpSpPr/>
          <p:nvPr/>
        </p:nvGrpSpPr>
        <p:grpSpPr>
          <a:xfrm rot="0">
            <a:off x="1772355" y="5402768"/>
            <a:ext cx="984369" cy="984369"/>
            <a:chOff x="0" y="0"/>
            <a:chExt cx="812800" cy="8128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5006D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16204" lIns="16204" bIns="16204" rIns="16204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1730065" y="5349389"/>
            <a:ext cx="1068948" cy="1064399"/>
          </a:xfrm>
          <a:custGeom>
            <a:avLst/>
            <a:gdLst/>
            <a:ahLst/>
            <a:cxnLst/>
            <a:rect r="r" b="b" t="t" l="l"/>
            <a:pathLst>
              <a:path h="1064399" w="1068948">
                <a:moveTo>
                  <a:pt x="0" y="0"/>
                </a:moveTo>
                <a:lnTo>
                  <a:pt x="1068948" y="0"/>
                </a:lnTo>
                <a:lnTo>
                  <a:pt x="1068948" y="1064399"/>
                </a:lnTo>
                <a:lnTo>
                  <a:pt x="0" y="106439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grpSp>
        <p:nvGrpSpPr>
          <p:cNvPr name="Group 29" id="29"/>
          <p:cNvGrpSpPr/>
          <p:nvPr/>
        </p:nvGrpSpPr>
        <p:grpSpPr>
          <a:xfrm rot="0">
            <a:off x="1772355" y="7285441"/>
            <a:ext cx="984369" cy="984369"/>
            <a:chOff x="0" y="0"/>
            <a:chExt cx="812800" cy="81280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5006D"/>
            </a:solidFill>
          </p:spPr>
        </p:sp>
        <p:sp>
          <p:nvSpPr>
            <p:cNvPr name="TextBox 31" id="3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16204" lIns="16204" bIns="16204" rIns="16204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32" id="32"/>
          <p:cNvSpPr/>
          <p:nvPr/>
        </p:nvSpPr>
        <p:spPr>
          <a:xfrm flipH="false" flipV="false" rot="0">
            <a:off x="1730065" y="7245425"/>
            <a:ext cx="1068948" cy="1064399"/>
          </a:xfrm>
          <a:custGeom>
            <a:avLst/>
            <a:gdLst/>
            <a:ahLst/>
            <a:cxnLst/>
            <a:rect r="r" b="b" t="t" l="l"/>
            <a:pathLst>
              <a:path h="1064399" w="1068948">
                <a:moveTo>
                  <a:pt x="0" y="0"/>
                </a:moveTo>
                <a:lnTo>
                  <a:pt x="1068948" y="0"/>
                </a:lnTo>
                <a:lnTo>
                  <a:pt x="1068948" y="1064400"/>
                </a:lnTo>
                <a:lnTo>
                  <a:pt x="0" y="10644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33" id="33"/>
          <p:cNvSpPr txBox="true"/>
          <p:nvPr/>
        </p:nvSpPr>
        <p:spPr>
          <a:xfrm rot="0">
            <a:off x="1772355" y="1843965"/>
            <a:ext cx="11603612" cy="9082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81"/>
              </a:lnSpc>
            </a:pPr>
            <a:r>
              <a:rPr lang="en-US" b="true" sz="6881">
                <a:solidFill>
                  <a:srgbClr val="15006D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WHAT IS MYELINATION?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3009062" y="3588891"/>
            <a:ext cx="9947922" cy="10026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069"/>
              </a:lnSpc>
              <a:spcBef>
                <a:spcPct val="0"/>
              </a:spcBef>
            </a:pPr>
            <a:r>
              <a:rPr lang="en-US" sz="2907">
                <a:solidFill>
                  <a:srgbClr val="15006D"/>
                </a:solidFill>
                <a:latin typeface="Nunito"/>
                <a:ea typeface="Nunito"/>
                <a:cs typeface="Nunito"/>
                <a:sym typeface="Nunito"/>
              </a:rPr>
              <a:t>Myelination is the protective cover that grows thicker and thicker around a section of your neurons in your brain.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3009062" y="5367869"/>
            <a:ext cx="9947922" cy="10026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069"/>
              </a:lnSpc>
              <a:spcBef>
                <a:spcPct val="0"/>
              </a:spcBef>
            </a:pPr>
            <a:r>
              <a:rPr lang="en-US" sz="2907">
                <a:solidFill>
                  <a:srgbClr val="15006D"/>
                </a:solidFill>
                <a:latin typeface="Nunito"/>
                <a:ea typeface="Nunito"/>
                <a:cs typeface="Nunito"/>
                <a:sym typeface="Nunito"/>
              </a:rPr>
              <a:t>These sections are wire-like parts called ‘axons’, and the cover is called the ‘myelin’ sheath.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3009062" y="7342207"/>
            <a:ext cx="9947922" cy="10024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069"/>
              </a:lnSpc>
              <a:spcBef>
                <a:spcPct val="0"/>
              </a:spcBef>
            </a:pPr>
            <a:r>
              <a:rPr lang="en-US" sz="2907">
                <a:solidFill>
                  <a:srgbClr val="15006D"/>
                </a:solidFill>
                <a:latin typeface="Nunito"/>
                <a:ea typeface="Nunito"/>
                <a:cs typeface="Nunito"/>
                <a:sym typeface="Nunito"/>
              </a:rPr>
              <a:t>Myelin insulates your neurons allowing messages in your brain travel faster, like insulations around electrical wires. 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2D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95419" y="7374864"/>
            <a:ext cx="18678839" cy="3094625"/>
            <a:chOff x="0" y="0"/>
            <a:chExt cx="4919530" cy="8150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919530" cy="815045"/>
            </a:xfrm>
            <a:custGeom>
              <a:avLst/>
              <a:gdLst/>
              <a:ahLst/>
              <a:cxnLst/>
              <a:rect r="r" b="b" t="t" l="l"/>
              <a:pathLst>
                <a:path h="815045" w="4919530">
                  <a:moveTo>
                    <a:pt x="0" y="0"/>
                  </a:moveTo>
                  <a:lnTo>
                    <a:pt x="4919530" y="0"/>
                  </a:lnTo>
                  <a:lnTo>
                    <a:pt x="4919530" y="815045"/>
                  </a:lnTo>
                  <a:lnTo>
                    <a:pt x="0" y="815045"/>
                  </a:lnTo>
                  <a:close/>
                </a:path>
              </a:pathLst>
            </a:custGeom>
            <a:solidFill>
              <a:srgbClr val="8E5AFF"/>
            </a:solidFill>
            <a:ln w="28575" cap="sq">
              <a:solidFill>
                <a:srgbClr val="15006D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919530" cy="8531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7056012" y="249316"/>
            <a:ext cx="999225" cy="999225"/>
          </a:xfrm>
          <a:custGeom>
            <a:avLst/>
            <a:gdLst/>
            <a:ahLst/>
            <a:cxnLst/>
            <a:rect r="r" b="b" t="t" l="l"/>
            <a:pathLst>
              <a:path h="999225" w="999225">
                <a:moveTo>
                  <a:pt x="0" y="0"/>
                </a:moveTo>
                <a:lnTo>
                  <a:pt x="999225" y="0"/>
                </a:lnTo>
                <a:lnTo>
                  <a:pt x="999225" y="999225"/>
                </a:lnTo>
                <a:lnTo>
                  <a:pt x="0" y="9992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3412590" y="-390216"/>
            <a:ext cx="11462820" cy="11462820"/>
          </a:xfrm>
          <a:custGeom>
            <a:avLst/>
            <a:gdLst/>
            <a:ahLst/>
            <a:cxnLst/>
            <a:rect r="r" b="b" t="t" l="l"/>
            <a:pathLst>
              <a:path h="11462820" w="11462820">
                <a:moveTo>
                  <a:pt x="0" y="0"/>
                </a:moveTo>
                <a:lnTo>
                  <a:pt x="11462820" y="0"/>
                </a:lnTo>
                <a:lnTo>
                  <a:pt x="11462820" y="11462820"/>
                </a:lnTo>
                <a:lnTo>
                  <a:pt x="0" y="1146282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588602" y="669848"/>
            <a:ext cx="17110796" cy="9082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81"/>
              </a:lnSpc>
            </a:pPr>
            <a:r>
              <a:rPr lang="en-US" b="true" sz="6881">
                <a:solidFill>
                  <a:srgbClr val="15006D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WHAT DOES THIS LOOK LIKE?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2D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95419" y="9258300"/>
            <a:ext cx="18678839" cy="1211190"/>
            <a:chOff x="0" y="0"/>
            <a:chExt cx="4919530" cy="31899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919530" cy="318996"/>
            </a:xfrm>
            <a:custGeom>
              <a:avLst/>
              <a:gdLst/>
              <a:ahLst/>
              <a:cxnLst/>
              <a:rect r="r" b="b" t="t" l="l"/>
              <a:pathLst>
                <a:path h="318996" w="4919530">
                  <a:moveTo>
                    <a:pt x="0" y="0"/>
                  </a:moveTo>
                  <a:lnTo>
                    <a:pt x="4919530" y="0"/>
                  </a:lnTo>
                  <a:lnTo>
                    <a:pt x="4919530" y="318996"/>
                  </a:lnTo>
                  <a:lnTo>
                    <a:pt x="0" y="318996"/>
                  </a:lnTo>
                  <a:close/>
                </a:path>
              </a:pathLst>
            </a:custGeom>
            <a:solidFill>
              <a:srgbClr val="8E5AFF"/>
            </a:solidFill>
            <a:ln w="28575" cap="sq">
              <a:solidFill>
                <a:srgbClr val="15006D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919530" cy="3570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028700" y="1040844"/>
            <a:ext cx="16230600" cy="8205312"/>
            <a:chOff x="0" y="0"/>
            <a:chExt cx="21640800" cy="1094041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25267"/>
              <a:ext cx="12195698" cy="10915150"/>
            </a:xfrm>
            <a:custGeom>
              <a:avLst/>
              <a:gdLst/>
              <a:ahLst/>
              <a:cxnLst/>
              <a:rect r="r" b="b" t="t" l="l"/>
              <a:pathLst>
                <a:path h="10915150" w="12195698">
                  <a:moveTo>
                    <a:pt x="0" y="0"/>
                  </a:moveTo>
                  <a:lnTo>
                    <a:pt x="12195698" y="0"/>
                  </a:lnTo>
                  <a:lnTo>
                    <a:pt x="12195698" y="10915149"/>
                  </a:lnTo>
                  <a:lnTo>
                    <a:pt x="0" y="109151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9445102" y="0"/>
              <a:ext cx="12195698" cy="10915150"/>
            </a:xfrm>
            <a:custGeom>
              <a:avLst/>
              <a:gdLst/>
              <a:ahLst/>
              <a:cxnLst/>
              <a:rect r="r" b="b" t="t" l="l"/>
              <a:pathLst>
                <a:path h="10915150" w="12195698">
                  <a:moveTo>
                    <a:pt x="0" y="0"/>
                  </a:moveTo>
                  <a:lnTo>
                    <a:pt x="12195698" y="0"/>
                  </a:lnTo>
                  <a:lnTo>
                    <a:pt x="12195698" y="10915150"/>
                  </a:lnTo>
                  <a:lnTo>
                    <a:pt x="0" y="10915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1261469" y="8175218"/>
            <a:ext cx="616778" cy="616778"/>
          </a:xfrm>
          <a:custGeom>
            <a:avLst/>
            <a:gdLst/>
            <a:ahLst/>
            <a:cxnLst/>
            <a:rect r="r" b="b" t="t" l="l"/>
            <a:pathLst>
              <a:path h="616778" w="616778">
                <a:moveTo>
                  <a:pt x="0" y="0"/>
                </a:moveTo>
                <a:lnTo>
                  <a:pt x="616777" y="0"/>
                </a:lnTo>
                <a:lnTo>
                  <a:pt x="616777" y="616778"/>
                </a:lnTo>
                <a:lnTo>
                  <a:pt x="0" y="6167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7056012" y="249316"/>
            <a:ext cx="999225" cy="999225"/>
          </a:xfrm>
          <a:custGeom>
            <a:avLst/>
            <a:gdLst/>
            <a:ahLst/>
            <a:cxnLst/>
            <a:rect r="r" b="b" t="t" l="l"/>
            <a:pathLst>
              <a:path h="999225" w="999225">
                <a:moveTo>
                  <a:pt x="0" y="0"/>
                </a:moveTo>
                <a:lnTo>
                  <a:pt x="999225" y="0"/>
                </a:lnTo>
                <a:lnTo>
                  <a:pt x="999225" y="999225"/>
                </a:lnTo>
                <a:lnTo>
                  <a:pt x="0" y="9992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3813185" y="1040844"/>
            <a:ext cx="12898160" cy="7920007"/>
            <a:chOff x="0" y="0"/>
            <a:chExt cx="3397046" cy="2085928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397046" cy="2085928"/>
            </a:xfrm>
            <a:custGeom>
              <a:avLst/>
              <a:gdLst/>
              <a:ahLst/>
              <a:cxnLst/>
              <a:rect r="r" b="b" t="t" l="l"/>
              <a:pathLst>
                <a:path h="2085928" w="3397046">
                  <a:moveTo>
                    <a:pt x="30612" y="0"/>
                  </a:moveTo>
                  <a:lnTo>
                    <a:pt x="3366434" y="0"/>
                  </a:lnTo>
                  <a:cubicBezTo>
                    <a:pt x="3383341" y="0"/>
                    <a:pt x="3397046" y="13705"/>
                    <a:pt x="3397046" y="30612"/>
                  </a:cubicBezTo>
                  <a:lnTo>
                    <a:pt x="3397046" y="2055316"/>
                  </a:lnTo>
                  <a:cubicBezTo>
                    <a:pt x="3397046" y="2072223"/>
                    <a:pt x="3383341" y="2085928"/>
                    <a:pt x="3366434" y="2085928"/>
                  </a:cubicBezTo>
                  <a:lnTo>
                    <a:pt x="30612" y="2085928"/>
                  </a:lnTo>
                  <a:cubicBezTo>
                    <a:pt x="13705" y="2085928"/>
                    <a:pt x="0" y="2072223"/>
                    <a:pt x="0" y="2055316"/>
                  </a:cubicBezTo>
                  <a:lnTo>
                    <a:pt x="0" y="30612"/>
                  </a:lnTo>
                  <a:cubicBezTo>
                    <a:pt x="0" y="13705"/>
                    <a:pt x="13705" y="0"/>
                    <a:pt x="30612" y="0"/>
                  </a:cubicBezTo>
                  <a:close/>
                </a:path>
              </a:pathLst>
            </a:custGeom>
            <a:solidFill>
              <a:srgbClr val="FFFFFF"/>
            </a:solidFill>
            <a:ln w="28575" cap="rnd">
              <a:solidFill>
                <a:srgbClr val="15006D"/>
              </a:solidFill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3397046" cy="212402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15776443" y="748929"/>
            <a:ext cx="768019" cy="768019"/>
          </a:xfrm>
          <a:custGeom>
            <a:avLst/>
            <a:gdLst/>
            <a:ahLst/>
            <a:cxnLst/>
            <a:rect r="r" b="b" t="t" l="l"/>
            <a:pathLst>
              <a:path h="768019" w="768019">
                <a:moveTo>
                  <a:pt x="0" y="0"/>
                </a:moveTo>
                <a:lnTo>
                  <a:pt x="768019" y="0"/>
                </a:lnTo>
                <a:lnTo>
                  <a:pt x="768019" y="768018"/>
                </a:lnTo>
                <a:lnTo>
                  <a:pt x="0" y="76801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7254072" y="3470877"/>
            <a:ext cx="984369" cy="984369"/>
            <a:chOff x="0" y="0"/>
            <a:chExt cx="812800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5006D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16204" lIns="16204" bIns="16204" rIns="16204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7254072" y="5268798"/>
            <a:ext cx="984369" cy="984369"/>
            <a:chOff x="0" y="0"/>
            <a:chExt cx="812800" cy="8128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5006D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16204" lIns="16204" bIns="16204" rIns="16204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0" id="20"/>
          <p:cNvSpPr/>
          <p:nvPr/>
        </p:nvSpPr>
        <p:spPr>
          <a:xfrm flipH="false" flipV="false" rot="4263341">
            <a:off x="16684916" y="5161654"/>
            <a:ext cx="742193" cy="1369149"/>
          </a:xfrm>
          <a:custGeom>
            <a:avLst/>
            <a:gdLst/>
            <a:ahLst/>
            <a:cxnLst/>
            <a:rect r="r" b="b" t="t" l="l"/>
            <a:pathLst>
              <a:path h="1369149" w="742193">
                <a:moveTo>
                  <a:pt x="0" y="0"/>
                </a:moveTo>
                <a:lnTo>
                  <a:pt x="742193" y="0"/>
                </a:lnTo>
                <a:lnTo>
                  <a:pt x="742193" y="1369149"/>
                </a:lnTo>
                <a:lnTo>
                  <a:pt x="0" y="13691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7254072" y="3475999"/>
            <a:ext cx="984369" cy="980180"/>
          </a:xfrm>
          <a:custGeom>
            <a:avLst/>
            <a:gdLst/>
            <a:ahLst/>
            <a:cxnLst/>
            <a:rect r="r" b="b" t="t" l="l"/>
            <a:pathLst>
              <a:path h="980180" w="984369">
                <a:moveTo>
                  <a:pt x="0" y="0"/>
                </a:moveTo>
                <a:lnTo>
                  <a:pt x="984368" y="0"/>
                </a:lnTo>
                <a:lnTo>
                  <a:pt x="984368" y="980180"/>
                </a:lnTo>
                <a:lnTo>
                  <a:pt x="0" y="98018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7254072" y="5272986"/>
            <a:ext cx="984369" cy="980180"/>
          </a:xfrm>
          <a:custGeom>
            <a:avLst/>
            <a:gdLst/>
            <a:ahLst/>
            <a:cxnLst/>
            <a:rect r="r" b="b" t="t" l="l"/>
            <a:pathLst>
              <a:path h="980180" w="984369">
                <a:moveTo>
                  <a:pt x="0" y="0"/>
                </a:moveTo>
                <a:lnTo>
                  <a:pt x="984368" y="0"/>
                </a:lnTo>
                <a:lnTo>
                  <a:pt x="984368" y="980180"/>
                </a:lnTo>
                <a:lnTo>
                  <a:pt x="0" y="98018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grpSp>
        <p:nvGrpSpPr>
          <p:cNvPr name="Group 23" id="23"/>
          <p:cNvGrpSpPr/>
          <p:nvPr/>
        </p:nvGrpSpPr>
        <p:grpSpPr>
          <a:xfrm rot="0">
            <a:off x="7254072" y="6776769"/>
            <a:ext cx="984369" cy="984369"/>
            <a:chOff x="0" y="0"/>
            <a:chExt cx="812800" cy="8128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5006D"/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16204" lIns="16204" bIns="16204" rIns="16204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6" id="26"/>
          <p:cNvSpPr/>
          <p:nvPr/>
        </p:nvSpPr>
        <p:spPr>
          <a:xfrm flipH="false" flipV="false" rot="0">
            <a:off x="7254072" y="6780958"/>
            <a:ext cx="984369" cy="980180"/>
          </a:xfrm>
          <a:custGeom>
            <a:avLst/>
            <a:gdLst/>
            <a:ahLst/>
            <a:cxnLst/>
            <a:rect r="r" b="b" t="t" l="l"/>
            <a:pathLst>
              <a:path h="980180" w="984369">
                <a:moveTo>
                  <a:pt x="0" y="0"/>
                </a:moveTo>
                <a:lnTo>
                  <a:pt x="984368" y="0"/>
                </a:lnTo>
                <a:lnTo>
                  <a:pt x="984368" y="980180"/>
                </a:lnTo>
                <a:lnTo>
                  <a:pt x="0" y="98018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530691" y="2758527"/>
            <a:ext cx="7707750" cy="7710963"/>
          </a:xfrm>
          <a:custGeom>
            <a:avLst/>
            <a:gdLst/>
            <a:ahLst/>
            <a:cxnLst/>
            <a:rect r="r" b="b" t="t" l="l"/>
            <a:pathLst>
              <a:path h="7710963" w="7707750">
                <a:moveTo>
                  <a:pt x="0" y="0"/>
                </a:moveTo>
                <a:lnTo>
                  <a:pt x="7707749" y="0"/>
                </a:lnTo>
                <a:lnTo>
                  <a:pt x="7707749" y="7710963"/>
                </a:lnTo>
                <a:lnTo>
                  <a:pt x="0" y="771096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28" id="28"/>
          <p:cNvSpPr txBox="true"/>
          <p:nvPr/>
        </p:nvSpPr>
        <p:spPr>
          <a:xfrm rot="0">
            <a:off x="4556840" y="1695241"/>
            <a:ext cx="11603612" cy="9082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81"/>
              </a:lnSpc>
            </a:pPr>
            <a:r>
              <a:rPr lang="en-US" b="true" sz="6881">
                <a:solidFill>
                  <a:srgbClr val="15006D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WHY’S IT IMPORTANT?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8631678" y="3428374"/>
            <a:ext cx="6907451" cy="10024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69"/>
              </a:lnSpc>
              <a:spcBef>
                <a:spcPct val="0"/>
              </a:spcBef>
            </a:pPr>
            <a:r>
              <a:rPr lang="en-US" sz="2907">
                <a:solidFill>
                  <a:srgbClr val="15006D"/>
                </a:solidFill>
                <a:latin typeface="Nunito"/>
                <a:ea typeface="Nunito"/>
                <a:cs typeface="Nunito"/>
                <a:sym typeface="Nunito"/>
              </a:rPr>
              <a:t>Myelination helps you think, move, and learn more quickly.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8631678" y="5209446"/>
            <a:ext cx="7340334" cy="10024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69"/>
              </a:lnSpc>
              <a:spcBef>
                <a:spcPct val="0"/>
              </a:spcBef>
            </a:pPr>
            <a:r>
              <a:rPr lang="en-US" sz="2907">
                <a:solidFill>
                  <a:srgbClr val="15006D"/>
                </a:solidFill>
                <a:latin typeface="Nunito"/>
                <a:ea typeface="Nunito"/>
                <a:cs typeface="Nunito"/>
                <a:sym typeface="Nunito"/>
              </a:rPr>
              <a:t>It improves your memory, focus, and problem-solving.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8631678" y="6743899"/>
            <a:ext cx="7340334" cy="15168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69"/>
              </a:lnSpc>
              <a:spcBef>
                <a:spcPct val="0"/>
              </a:spcBef>
            </a:pPr>
            <a:r>
              <a:rPr lang="en-US" sz="2907">
                <a:solidFill>
                  <a:srgbClr val="15006D"/>
                </a:solidFill>
                <a:latin typeface="Nunito"/>
                <a:ea typeface="Nunito"/>
                <a:cs typeface="Nunito"/>
                <a:sym typeface="Nunito"/>
              </a:rPr>
              <a:t>The thicker your myelin sheaths, the better you gets at doing things like sports, socialising, and maths!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2D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703508" y="5777018"/>
            <a:ext cx="21695015" cy="11040295"/>
            <a:chOff x="0" y="0"/>
            <a:chExt cx="1424432" cy="72487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24432" cy="724874"/>
            </a:xfrm>
            <a:custGeom>
              <a:avLst/>
              <a:gdLst/>
              <a:ahLst/>
              <a:cxnLst/>
              <a:rect r="r" b="b" t="t" l="l"/>
              <a:pathLst>
                <a:path h="724874" w="1424432">
                  <a:moveTo>
                    <a:pt x="712216" y="0"/>
                  </a:moveTo>
                  <a:cubicBezTo>
                    <a:pt x="318870" y="0"/>
                    <a:pt x="0" y="162269"/>
                    <a:pt x="0" y="362437"/>
                  </a:cubicBezTo>
                  <a:cubicBezTo>
                    <a:pt x="0" y="562605"/>
                    <a:pt x="318870" y="724874"/>
                    <a:pt x="712216" y="724874"/>
                  </a:cubicBezTo>
                  <a:cubicBezTo>
                    <a:pt x="1105562" y="724874"/>
                    <a:pt x="1424432" y="562605"/>
                    <a:pt x="1424432" y="362437"/>
                  </a:cubicBezTo>
                  <a:cubicBezTo>
                    <a:pt x="1424432" y="162269"/>
                    <a:pt x="1105562" y="0"/>
                    <a:pt x="712216" y="0"/>
                  </a:cubicBezTo>
                  <a:close/>
                </a:path>
              </a:pathLst>
            </a:custGeom>
            <a:solidFill>
              <a:srgbClr val="8E5AFF"/>
            </a:solidFill>
            <a:ln w="28575" cap="sq">
              <a:solidFill>
                <a:srgbClr val="15006D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133540" y="20332"/>
              <a:ext cx="1157351" cy="63658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8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2695453" y="1959409"/>
            <a:ext cx="12897094" cy="7298891"/>
            <a:chOff x="0" y="0"/>
            <a:chExt cx="3396765" cy="192234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396766" cy="1922342"/>
            </a:xfrm>
            <a:custGeom>
              <a:avLst/>
              <a:gdLst/>
              <a:ahLst/>
              <a:cxnLst/>
              <a:rect r="r" b="b" t="t" l="l"/>
              <a:pathLst>
                <a:path h="1922342" w="3396766">
                  <a:moveTo>
                    <a:pt x="30614" y="0"/>
                  </a:moveTo>
                  <a:lnTo>
                    <a:pt x="3366151" y="0"/>
                  </a:lnTo>
                  <a:cubicBezTo>
                    <a:pt x="3374270" y="0"/>
                    <a:pt x="3382058" y="3225"/>
                    <a:pt x="3387799" y="8967"/>
                  </a:cubicBezTo>
                  <a:cubicBezTo>
                    <a:pt x="3393540" y="14708"/>
                    <a:pt x="3396766" y="22495"/>
                    <a:pt x="3396766" y="30614"/>
                  </a:cubicBezTo>
                  <a:lnTo>
                    <a:pt x="3396766" y="1891727"/>
                  </a:lnTo>
                  <a:cubicBezTo>
                    <a:pt x="3396766" y="1899847"/>
                    <a:pt x="3393540" y="1907634"/>
                    <a:pt x="3387799" y="1913375"/>
                  </a:cubicBezTo>
                  <a:cubicBezTo>
                    <a:pt x="3382058" y="1919116"/>
                    <a:pt x="3374270" y="1922342"/>
                    <a:pt x="3366151" y="1922342"/>
                  </a:cubicBezTo>
                  <a:lnTo>
                    <a:pt x="30614" y="1922342"/>
                  </a:lnTo>
                  <a:cubicBezTo>
                    <a:pt x="13707" y="1922342"/>
                    <a:pt x="0" y="1908635"/>
                    <a:pt x="0" y="1891727"/>
                  </a:cubicBezTo>
                  <a:lnTo>
                    <a:pt x="0" y="30614"/>
                  </a:lnTo>
                  <a:cubicBezTo>
                    <a:pt x="0" y="13707"/>
                    <a:pt x="13707" y="0"/>
                    <a:pt x="30614" y="0"/>
                  </a:cubicBezTo>
                  <a:close/>
                </a:path>
              </a:pathLst>
            </a:custGeom>
            <a:solidFill>
              <a:srgbClr val="FFFFFF"/>
            </a:solidFill>
            <a:ln w="28575" cap="rnd">
              <a:solidFill>
                <a:srgbClr val="15006D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3396765" cy="19604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4263341">
            <a:off x="16694020" y="3068126"/>
            <a:ext cx="742193" cy="1369149"/>
          </a:xfrm>
          <a:custGeom>
            <a:avLst/>
            <a:gdLst/>
            <a:ahLst/>
            <a:cxnLst/>
            <a:rect r="r" b="b" t="t" l="l"/>
            <a:pathLst>
              <a:path h="1369149" w="742193">
                <a:moveTo>
                  <a:pt x="0" y="0"/>
                </a:moveTo>
                <a:lnTo>
                  <a:pt x="742193" y="0"/>
                </a:lnTo>
                <a:lnTo>
                  <a:pt x="742193" y="1369150"/>
                </a:lnTo>
                <a:lnTo>
                  <a:pt x="0" y="13691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4945358" y="804241"/>
            <a:ext cx="8397285" cy="2475483"/>
            <a:chOff x="0" y="0"/>
            <a:chExt cx="2211631" cy="651979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211631" cy="651979"/>
            </a:xfrm>
            <a:custGeom>
              <a:avLst/>
              <a:gdLst/>
              <a:ahLst/>
              <a:cxnLst/>
              <a:rect r="r" b="b" t="t" l="l"/>
              <a:pathLst>
                <a:path h="651979" w="2211631">
                  <a:moveTo>
                    <a:pt x="47020" y="0"/>
                  </a:moveTo>
                  <a:lnTo>
                    <a:pt x="2164611" y="0"/>
                  </a:lnTo>
                  <a:cubicBezTo>
                    <a:pt x="2190579" y="0"/>
                    <a:pt x="2211631" y="21051"/>
                    <a:pt x="2211631" y="47020"/>
                  </a:cubicBezTo>
                  <a:lnTo>
                    <a:pt x="2211631" y="604959"/>
                  </a:lnTo>
                  <a:cubicBezTo>
                    <a:pt x="2211631" y="630928"/>
                    <a:pt x="2190579" y="651979"/>
                    <a:pt x="2164611" y="651979"/>
                  </a:cubicBezTo>
                  <a:lnTo>
                    <a:pt x="47020" y="651979"/>
                  </a:lnTo>
                  <a:cubicBezTo>
                    <a:pt x="21051" y="651979"/>
                    <a:pt x="0" y="630928"/>
                    <a:pt x="0" y="604959"/>
                  </a:cubicBezTo>
                  <a:lnTo>
                    <a:pt x="0" y="47020"/>
                  </a:lnTo>
                  <a:cubicBezTo>
                    <a:pt x="0" y="21051"/>
                    <a:pt x="21051" y="0"/>
                    <a:pt x="47020" y="0"/>
                  </a:cubicBezTo>
                  <a:close/>
                </a:path>
              </a:pathLst>
            </a:custGeom>
            <a:solidFill>
              <a:srgbClr val="FFCDD0"/>
            </a:solidFill>
            <a:ln w="28575" cap="rnd">
              <a:solidFill>
                <a:srgbClr val="15006D"/>
              </a:solidFill>
              <a:prstDash val="solid"/>
              <a:round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2211631" cy="69007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4195719" y="3969883"/>
            <a:ext cx="4828555" cy="2071494"/>
            <a:chOff x="0" y="0"/>
            <a:chExt cx="1271718" cy="545579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271718" cy="545579"/>
            </a:xfrm>
            <a:custGeom>
              <a:avLst/>
              <a:gdLst/>
              <a:ahLst/>
              <a:cxnLst/>
              <a:rect r="r" b="b" t="t" l="l"/>
              <a:pathLst>
                <a:path h="545579" w="1271718">
                  <a:moveTo>
                    <a:pt x="48101" y="0"/>
                  </a:moveTo>
                  <a:lnTo>
                    <a:pt x="1223617" y="0"/>
                  </a:lnTo>
                  <a:cubicBezTo>
                    <a:pt x="1250183" y="0"/>
                    <a:pt x="1271718" y="21535"/>
                    <a:pt x="1271718" y="48101"/>
                  </a:cubicBezTo>
                  <a:lnTo>
                    <a:pt x="1271718" y="497478"/>
                  </a:lnTo>
                  <a:cubicBezTo>
                    <a:pt x="1271718" y="510235"/>
                    <a:pt x="1266650" y="522470"/>
                    <a:pt x="1257630" y="531490"/>
                  </a:cubicBezTo>
                  <a:cubicBezTo>
                    <a:pt x="1248609" y="540511"/>
                    <a:pt x="1236374" y="545579"/>
                    <a:pt x="1223617" y="545579"/>
                  </a:cubicBezTo>
                  <a:lnTo>
                    <a:pt x="48101" y="545579"/>
                  </a:lnTo>
                  <a:cubicBezTo>
                    <a:pt x="21535" y="545579"/>
                    <a:pt x="0" y="524043"/>
                    <a:pt x="0" y="497478"/>
                  </a:cubicBezTo>
                  <a:lnTo>
                    <a:pt x="0" y="48101"/>
                  </a:lnTo>
                  <a:cubicBezTo>
                    <a:pt x="0" y="35344"/>
                    <a:pt x="5068" y="23109"/>
                    <a:pt x="14088" y="14088"/>
                  </a:cubicBezTo>
                  <a:cubicBezTo>
                    <a:pt x="23109" y="5068"/>
                    <a:pt x="35344" y="0"/>
                    <a:pt x="48101" y="0"/>
                  </a:cubicBezTo>
                  <a:close/>
                </a:path>
              </a:pathLst>
            </a:custGeom>
            <a:solidFill>
              <a:srgbClr val="FFCDD0"/>
            </a:solidFill>
            <a:ln w="28575" cap="rnd">
              <a:solidFill>
                <a:srgbClr val="15006D"/>
              </a:solidFill>
              <a:prstDash val="solid"/>
              <a:round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57150"/>
              <a:ext cx="1271718" cy="60272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919"/>
                </a:lnSpc>
              </a:pPr>
              <a:r>
                <a:rPr lang="en-US" sz="2799">
                  <a:solidFill>
                    <a:srgbClr val="15006D"/>
                  </a:solidFill>
                  <a:latin typeface="Nunito"/>
                  <a:ea typeface="Nunito"/>
                  <a:cs typeface="Nunito"/>
                  <a:sym typeface="Nunito"/>
                </a:rPr>
                <a:t>Factors like stress, lack of sleep, and unbalanced diet can slow it down.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4195719" y="6493925"/>
            <a:ext cx="4828555" cy="2071494"/>
            <a:chOff x="0" y="0"/>
            <a:chExt cx="1271718" cy="545579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271718" cy="545579"/>
            </a:xfrm>
            <a:custGeom>
              <a:avLst/>
              <a:gdLst/>
              <a:ahLst/>
              <a:cxnLst/>
              <a:rect r="r" b="b" t="t" l="l"/>
              <a:pathLst>
                <a:path h="545579" w="1271718">
                  <a:moveTo>
                    <a:pt x="48101" y="0"/>
                  </a:moveTo>
                  <a:lnTo>
                    <a:pt x="1223617" y="0"/>
                  </a:lnTo>
                  <a:cubicBezTo>
                    <a:pt x="1250183" y="0"/>
                    <a:pt x="1271718" y="21535"/>
                    <a:pt x="1271718" y="48101"/>
                  </a:cubicBezTo>
                  <a:lnTo>
                    <a:pt x="1271718" y="497478"/>
                  </a:lnTo>
                  <a:cubicBezTo>
                    <a:pt x="1271718" y="510235"/>
                    <a:pt x="1266650" y="522470"/>
                    <a:pt x="1257630" y="531490"/>
                  </a:cubicBezTo>
                  <a:cubicBezTo>
                    <a:pt x="1248609" y="540511"/>
                    <a:pt x="1236374" y="545579"/>
                    <a:pt x="1223617" y="545579"/>
                  </a:cubicBezTo>
                  <a:lnTo>
                    <a:pt x="48101" y="545579"/>
                  </a:lnTo>
                  <a:cubicBezTo>
                    <a:pt x="21535" y="545579"/>
                    <a:pt x="0" y="524043"/>
                    <a:pt x="0" y="497478"/>
                  </a:cubicBezTo>
                  <a:lnTo>
                    <a:pt x="0" y="48101"/>
                  </a:lnTo>
                  <a:cubicBezTo>
                    <a:pt x="0" y="35344"/>
                    <a:pt x="5068" y="23109"/>
                    <a:pt x="14088" y="14088"/>
                  </a:cubicBezTo>
                  <a:cubicBezTo>
                    <a:pt x="23109" y="5068"/>
                    <a:pt x="35344" y="0"/>
                    <a:pt x="48101" y="0"/>
                  </a:cubicBezTo>
                  <a:close/>
                </a:path>
              </a:pathLst>
            </a:custGeom>
            <a:solidFill>
              <a:srgbClr val="FFCDD0"/>
            </a:solidFill>
            <a:ln w="28575" cap="rnd">
              <a:solidFill>
                <a:srgbClr val="15006D"/>
              </a:solidFill>
              <a:prstDash val="solid"/>
              <a:round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57150"/>
              <a:ext cx="1271718" cy="60272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919"/>
                </a:lnSpc>
              </a:pPr>
              <a:r>
                <a:rPr lang="en-US" b="true" sz="2799">
                  <a:solidFill>
                    <a:srgbClr val="15006D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Repetition:</a:t>
              </a:r>
              <a:r>
                <a:rPr lang="en-US" sz="2799">
                  <a:solidFill>
                    <a:srgbClr val="15006D"/>
                  </a:solidFill>
                  <a:latin typeface="Nunito"/>
                  <a:ea typeface="Nunito"/>
                  <a:cs typeface="Nunito"/>
                  <a:sym typeface="Nunito"/>
                </a:rPr>
                <a:t> your brain keeps growing myelin as you learn and practice.</a:t>
              </a:r>
            </a:p>
          </p:txBody>
        </p:sp>
      </p:grpSp>
      <p:sp>
        <p:nvSpPr>
          <p:cNvPr name="Freeform 18" id="18"/>
          <p:cNvSpPr/>
          <p:nvPr/>
        </p:nvSpPr>
        <p:spPr>
          <a:xfrm flipH="true" flipV="false" rot="-4161082">
            <a:off x="657604" y="5220687"/>
            <a:ext cx="742193" cy="1369149"/>
          </a:xfrm>
          <a:custGeom>
            <a:avLst/>
            <a:gdLst/>
            <a:ahLst/>
            <a:cxnLst/>
            <a:rect r="r" b="b" t="t" l="l"/>
            <a:pathLst>
              <a:path h="1369149" w="742193">
                <a:moveTo>
                  <a:pt x="742192" y="0"/>
                </a:moveTo>
                <a:lnTo>
                  <a:pt x="0" y="0"/>
                </a:lnTo>
                <a:lnTo>
                  <a:pt x="0" y="1369149"/>
                </a:lnTo>
                <a:lnTo>
                  <a:pt x="742192" y="1369149"/>
                </a:lnTo>
                <a:lnTo>
                  <a:pt x="742192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7056012" y="249316"/>
            <a:ext cx="999225" cy="999225"/>
          </a:xfrm>
          <a:custGeom>
            <a:avLst/>
            <a:gdLst/>
            <a:ahLst/>
            <a:cxnLst/>
            <a:rect r="r" b="b" t="t" l="l"/>
            <a:pathLst>
              <a:path h="999225" w="999225">
                <a:moveTo>
                  <a:pt x="0" y="0"/>
                </a:moveTo>
                <a:lnTo>
                  <a:pt x="999225" y="0"/>
                </a:lnTo>
                <a:lnTo>
                  <a:pt x="999225" y="999225"/>
                </a:lnTo>
                <a:lnTo>
                  <a:pt x="0" y="9992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8869358" y="1708542"/>
            <a:ext cx="8389942" cy="8393439"/>
          </a:xfrm>
          <a:custGeom>
            <a:avLst/>
            <a:gdLst/>
            <a:ahLst/>
            <a:cxnLst/>
            <a:rect r="r" b="b" t="t" l="l"/>
            <a:pathLst>
              <a:path h="8393439" w="8389942">
                <a:moveTo>
                  <a:pt x="0" y="0"/>
                </a:moveTo>
                <a:lnTo>
                  <a:pt x="8389942" y="0"/>
                </a:lnTo>
                <a:lnTo>
                  <a:pt x="8389942" y="8393439"/>
                </a:lnTo>
                <a:lnTo>
                  <a:pt x="0" y="839343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5619257" y="1081232"/>
            <a:ext cx="6810033" cy="19361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36"/>
              </a:lnSpc>
            </a:pPr>
            <a:r>
              <a:rPr lang="en-US" b="true" sz="6817">
                <a:solidFill>
                  <a:srgbClr val="15006D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WHAT AFFECTS MYELINATION?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2D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95419" y="7374864"/>
            <a:ext cx="18678839" cy="3094625"/>
            <a:chOff x="0" y="0"/>
            <a:chExt cx="4919530" cy="81504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919530" cy="815045"/>
            </a:xfrm>
            <a:custGeom>
              <a:avLst/>
              <a:gdLst/>
              <a:ahLst/>
              <a:cxnLst/>
              <a:rect r="r" b="b" t="t" l="l"/>
              <a:pathLst>
                <a:path h="815045" w="4919530">
                  <a:moveTo>
                    <a:pt x="0" y="0"/>
                  </a:moveTo>
                  <a:lnTo>
                    <a:pt x="4919530" y="0"/>
                  </a:lnTo>
                  <a:lnTo>
                    <a:pt x="4919530" y="815045"/>
                  </a:lnTo>
                  <a:lnTo>
                    <a:pt x="0" y="815045"/>
                  </a:lnTo>
                  <a:close/>
                </a:path>
              </a:pathLst>
            </a:custGeom>
            <a:solidFill>
              <a:srgbClr val="8E5AFF"/>
            </a:solidFill>
            <a:ln w="28575" cap="sq">
              <a:solidFill>
                <a:srgbClr val="15006D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919530" cy="8531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028700" y="1189568"/>
            <a:ext cx="12898160" cy="7920007"/>
            <a:chOff x="0" y="0"/>
            <a:chExt cx="3397046" cy="208592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397046" cy="2085928"/>
            </a:xfrm>
            <a:custGeom>
              <a:avLst/>
              <a:gdLst/>
              <a:ahLst/>
              <a:cxnLst/>
              <a:rect r="r" b="b" t="t" l="l"/>
              <a:pathLst>
                <a:path h="2085928" w="3397046">
                  <a:moveTo>
                    <a:pt x="30612" y="0"/>
                  </a:moveTo>
                  <a:lnTo>
                    <a:pt x="3366434" y="0"/>
                  </a:lnTo>
                  <a:cubicBezTo>
                    <a:pt x="3383341" y="0"/>
                    <a:pt x="3397046" y="13705"/>
                    <a:pt x="3397046" y="30612"/>
                  </a:cubicBezTo>
                  <a:lnTo>
                    <a:pt x="3397046" y="2055316"/>
                  </a:lnTo>
                  <a:cubicBezTo>
                    <a:pt x="3397046" y="2072223"/>
                    <a:pt x="3383341" y="2085928"/>
                    <a:pt x="3366434" y="2085928"/>
                  </a:cubicBezTo>
                  <a:lnTo>
                    <a:pt x="30612" y="2085928"/>
                  </a:lnTo>
                  <a:cubicBezTo>
                    <a:pt x="13705" y="2085928"/>
                    <a:pt x="0" y="2072223"/>
                    <a:pt x="0" y="2055316"/>
                  </a:cubicBezTo>
                  <a:lnTo>
                    <a:pt x="0" y="30612"/>
                  </a:lnTo>
                  <a:cubicBezTo>
                    <a:pt x="0" y="13705"/>
                    <a:pt x="13705" y="0"/>
                    <a:pt x="30612" y="0"/>
                  </a:cubicBezTo>
                  <a:close/>
                </a:path>
              </a:pathLst>
            </a:custGeom>
            <a:solidFill>
              <a:srgbClr val="FFFFFF"/>
            </a:solidFill>
            <a:ln w="28575" cap="rnd">
              <a:solidFill>
                <a:srgbClr val="15006D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3397046" cy="212402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2590080" y="3428892"/>
            <a:ext cx="10785887" cy="1356707"/>
            <a:chOff x="0" y="0"/>
            <a:chExt cx="2524623" cy="31756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524623" cy="317561"/>
            </a:xfrm>
            <a:custGeom>
              <a:avLst/>
              <a:gdLst/>
              <a:ahLst/>
              <a:cxnLst/>
              <a:rect r="r" b="b" t="t" l="l"/>
              <a:pathLst>
                <a:path h="317561" w="2524623">
                  <a:moveTo>
                    <a:pt x="16509" y="0"/>
                  </a:moveTo>
                  <a:lnTo>
                    <a:pt x="2508114" y="0"/>
                  </a:lnTo>
                  <a:cubicBezTo>
                    <a:pt x="2517232" y="0"/>
                    <a:pt x="2524623" y="7391"/>
                    <a:pt x="2524623" y="16509"/>
                  </a:cubicBezTo>
                  <a:lnTo>
                    <a:pt x="2524623" y="301052"/>
                  </a:lnTo>
                  <a:cubicBezTo>
                    <a:pt x="2524623" y="310169"/>
                    <a:pt x="2517232" y="317561"/>
                    <a:pt x="2508114" y="317561"/>
                  </a:cubicBezTo>
                  <a:lnTo>
                    <a:pt x="16509" y="317561"/>
                  </a:lnTo>
                  <a:cubicBezTo>
                    <a:pt x="7391" y="317561"/>
                    <a:pt x="0" y="310169"/>
                    <a:pt x="0" y="301052"/>
                  </a:cubicBezTo>
                  <a:lnTo>
                    <a:pt x="0" y="16509"/>
                  </a:lnTo>
                  <a:cubicBezTo>
                    <a:pt x="0" y="7391"/>
                    <a:pt x="7391" y="0"/>
                    <a:pt x="16509" y="0"/>
                  </a:cubicBezTo>
                  <a:close/>
                </a:path>
              </a:pathLst>
            </a:custGeom>
            <a:solidFill>
              <a:srgbClr val="FFCDD0"/>
            </a:solidFill>
            <a:ln w="28575" cap="rnd">
              <a:solidFill>
                <a:srgbClr val="15006D"/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57150"/>
              <a:ext cx="2524623" cy="37471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919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true" rot="6925403">
            <a:off x="673800" y="1823939"/>
            <a:ext cx="709799" cy="1309391"/>
          </a:xfrm>
          <a:custGeom>
            <a:avLst/>
            <a:gdLst/>
            <a:ahLst/>
            <a:cxnLst/>
            <a:rect r="r" b="b" t="t" l="l"/>
            <a:pathLst>
              <a:path h="1309391" w="709799">
                <a:moveTo>
                  <a:pt x="0" y="1309391"/>
                </a:moveTo>
                <a:lnTo>
                  <a:pt x="709800" y="1309391"/>
                </a:lnTo>
                <a:lnTo>
                  <a:pt x="709800" y="0"/>
                </a:lnTo>
                <a:lnTo>
                  <a:pt x="0" y="0"/>
                </a:lnTo>
                <a:lnTo>
                  <a:pt x="0" y="130939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2590080" y="5207869"/>
            <a:ext cx="10785887" cy="1356707"/>
            <a:chOff x="0" y="0"/>
            <a:chExt cx="2524623" cy="317561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524623" cy="317561"/>
            </a:xfrm>
            <a:custGeom>
              <a:avLst/>
              <a:gdLst/>
              <a:ahLst/>
              <a:cxnLst/>
              <a:rect r="r" b="b" t="t" l="l"/>
              <a:pathLst>
                <a:path h="317561" w="2524623">
                  <a:moveTo>
                    <a:pt x="16509" y="0"/>
                  </a:moveTo>
                  <a:lnTo>
                    <a:pt x="2508114" y="0"/>
                  </a:lnTo>
                  <a:cubicBezTo>
                    <a:pt x="2517232" y="0"/>
                    <a:pt x="2524623" y="7391"/>
                    <a:pt x="2524623" y="16509"/>
                  </a:cubicBezTo>
                  <a:lnTo>
                    <a:pt x="2524623" y="301052"/>
                  </a:lnTo>
                  <a:cubicBezTo>
                    <a:pt x="2524623" y="310169"/>
                    <a:pt x="2517232" y="317561"/>
                    <a:pt x="2508114" y="317561"/>
                  </a:cubicBezTo>
                  <a:lnTo>
                    <a:pt x="16509" y="317561"/>
                  </a:lnTo>
                  <a:cubicBezTo>
                    <a:pt x="7391" y="317561"/>
                    <a:pt x="0" y="310169"/>
                    <a:pt x="0" y="301052"/>
                  </a:cubicBezTo>
                  <a:lnTo>
                    <a:pt x="0" y="16509"/>
                  </a:lnTo>
                  <a:cubicBezTo>
                    <a:pt x="0" y="7391"/>
                    <a:pt x="7391" y="0"/>
                    <a:pt x="16509" y="0"/>
                  </a:cubicBezTo>
                  <a:close/>
                </a:path>
              </a:pathLst>
            </a:custGeom>
            <a:solidFill>
              <a:srgbClr val="FFCDD0"/>
            </a:solidFill>
            <a:ln w="28575" cap="rnd">
              <a:solidFill>
                <a:srgbClr val="15006D"/>
              </a:solidFill>
              <a:prstDash val="solid"/>
              <a:round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57150"/>
              <a:ext cx="2524623" cy="37471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919"/>
                </a:lnSpc>
              </a:pP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14694831" y="1710615"/>
            <a:ext cx="768019" cy="768019"/>
          </a:xfrm>
          <a:custGeom>
            <a:avLst/>
            <a:gdLst/>
            <a:ahLst/>
            <a:cxnLst/>
            <a:rect r="r" b="b" t="t" l="l"/>
            <a:pathLst>
              <a:path h="768019" w="768019">
                <a:moveTo>
                  <a:pt x="0" y="0"/>
                </a:moveTo>
                <a:lnTo>
                  <a:pt x="768018" y="0"/>
                </a:lnTo>
                <a:lnTo>
                  <a:pt x="768018" y="768019"/>
                </a:lnTo>
                <a:lnTo>
                  <a:pt x="0" y="76801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2590080" y="7186198"/>
            <a:ext cx="10785887" cy="1356707"/>
            <a:chOff x="0" y="0"/>
            <a:chExt cx="2524623" cy="317561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524623" cy="317561"/>
            </a:xfrm>
            <a:custGeom>
              <a:avLst/>
              <a:gdLst/>
              <a:ahLst/>
              <a:cxnLst/>
              <a:rect r="r" b="b" t="t" l="l"/>
              <a:pathLst>
                <a:path h="317561" w="2524623">
                  <a:moveTo>
                    <a:pt x="16509" y="0"/>
                  </a:moveTo>
                  <a:lnTo>
                    <a:pt x="2508114" y="0"/>
                  </a:lnTo>
                  <a:cubicBezTo>
                    <a:pt x="2517232" y="0"/>
                    <a:pt x="2524623" y="7391"/>
                    <a:pt x="2524623" y="16509"/>
                  </a:cubicBezTo>
                  <a:lnTo>
                    <a:pt x="2524623" y="301052"/>
                  </a:lnTo>
                  <a:cubicBezTo>
                    <a:pt x="2524623" y="310169"/>
                    <a:pt x="2517232" y="317561"/>
                    <a:pt x="2508114" y="317561"/>
                  </a:cubicBezTo>
                  <a:lnTo>
                    <a:pt x="16509" y="317561"/>
                  </a:lnTo>
                  <a:cubicBezTo>
                    <a:pt x="7391" y="317561"/>
                    <a:pt x="0" y="310169"/>
                    <a:pt x="0" y="301052"/>
                  </a:cubicBezTo>
                  <a:lnTo>
                    <a:pt x="0" y="16509"/>
                  </a:lnTo>
                  <a:cubicBezTo>
                    <a:pt x="0" y="7391"/>
                    <a:pt x="7391" y="0"/>
                    <a:pt x="16509" y="0"/>
                  </a:cubicBezTo>
                  <a:close/>
                </a:path>
              </a:pathLst>
            </a:custGeom>
            <a:solidFill>
              <a:srgbClr val="FFCDD0"/>
            </a:solidFill>
            <a:ln w="28575" cap="rnd">
              <a:solidFill>
                <a:srgbClr val="15006D"/>
              </a:solidFill>
              <a:prstDash val="solid"/>
              <a:round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-57150"/>
              <a:ext cx="2524623" cy="37471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919"/>
                </a:lnSpc>
              </a:pPr>
            </a:p>
          </p:txBody>
        </p:sp>
      </p:grpSp>
      <p:sp>
        <p:nvSpPr>
          <p:cNvPr name="Freeform 19" id="19"/>
          <p:cNvSpPr/>
          <p:nvPr/>
        </p:nvSpPr>
        <p:spPr>
          <a:xfrm flipH="false" flipV="false" rot="0">
            <a:off x="17056012" y="249316"/>
            <a:ext cx="999225" cy="999225"/>
          </a:xfrm>
          <a:custGeom>
            <a:avLst/>
            <a:gdLst/>
            <a:ahLst/>
            <a:cxnLst/>
            <a:rect r="r" b="b" t="t" l="l"/>
            <a:pathLst>
              <a:path h="999225" w="999225">
                <a:moveTo>
                  <a:pt x="0" y="0"/>
                </a:moveTo>
                <a:lnTo>
                  <a:pt x="999225" y="0"/>
                </a:lnTo>
                <a:lnTo>
                  <a:pt x="999225" y="999225"/>
                </a:lnTo>
                <a:lnTo>
                  <a:pt x="0" y="9992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grpSp>
        <p:nvGrpSpPr>
          <p:cNvPr name="Group 20" id="20"/>
          <p:cNvGrpSpPr/>
          <p:nvPr/>
        </p:nvGrpSpPr>
        <p:grpSpPr>
          <a:xfrm rot="0">
            <a:off x="1772355" y="3623790"/>
            <a:ext cx="984369" cy="984369"/>
            <a:chOff x="0" y="0"/>
            <a:chExt cx="812800" cy="8128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5006D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16204" lIns="16204" bIns="16204" rIns="16204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3" id="23"/>
          <p:cNvSpPr/>
          <p:nvPr/>
        </p:nvSpPr>
        <p:spPr>
          <a:xfrm flipH="false" flipV="false" rot="0">
            <a:off x="1730065" y="3570411"/>
            <a:ext cx="1068948" cy="1064399"/>
          </a:xfrm>
          <a:custGeom>
            <a:avLst/>
            <a:gdLst/>
            <a:ahLst/>
            <a:cxnLst/>
            <a:rect r="r" b="b" t="t" l="l"/>
            <a:pathLst>
              <a:path h="1064399" w="1068948">
                <a:moveTo>
                  <a:pt x="0" y="0"/>
                </a:moveTo>
                <a:lnTo>
                  <a:pt x="1068948" y="0"/>
                </a:lnTo>
                <a:lnTo>
                  <a:pt x="1068948" y="1064399"/>
                </a:lnTo>
                <a:lnTo>
                  <a:pt x="0" y="106439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grpSp>
        <p:nvGrpSpPr>
          <p:cNvPr name="Group 24" id="24"/>
          <p:cNvGrpSpPr/>
          <p:nvPr/>
        </p:nvGrpSpPr>
        <p:grpSpPr>
          <a:xfrm rot="0">
            <a:off x="1772355" y="5402768"/>
            <a:ext cx="984369" cy="984369"/>
            <a:chOff x="0" y="0"/>
            <a:chExt cx="812800" cy="8128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5006D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16204" lIns="16204" bIns="16204" rIns="16204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7" id="27"/>
          <p:cNvSpPr/>
          <p:nvPr/>
        </p:nvSpPr>
        <p:spPr>
          <a:xfrm flipH="false" flipV="false" rot="0">
            <a:off x="1730065" y="5349389"/>
            <a:ext cx="1068948" cy="1064399"/>
          </a:xfrm>
          <a:custGeom>
            <a:avLst/>
            <a:gdLst/>
            <a:ahLst/>
            <a:cxnLst/>
            <a:rect r="r" b="b" t="t" l="l"/>
            <a:pathLst>
              <a:path h="1064399" w="1068948">
                <a:moveTo>
                  <a:pt x="0" y="0"/>
                </a:moveTo>
                <a:lnTo>
                  <a:pt x="1068948" y="0"/>
                </a:lnTo>
                <a:lnTo>
                  <a:pt x="1068948" y="1064399"/>
                </a:lnTo>
                <a:lnTo>
                  <a:pt x="0" y="106439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1772355" y="7285441"/>
            <a:ext cx="984369" cy="984369"/>
            <a:chOff x="0" y="0"/>
            <a:chExt cx="812800" cy="8128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5006D"/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16204" lIns="16204" bIns="16204" rIns="16204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31" id="31"/>
          <p:cNvSpPr/>
          <p:nvPr/>
        </p:nvSpPr>
        <p:spPr>
          <a:xfrm flipH="false" flipV="false" rot="0">
            <a:off x="1730065" y="7245425"/>
            <a:ext cx="1068948" cy="1064399"/>
          </a:xfrm>
          <a:custGeom>
            <a:avLst/>
            <a:gdLst/>
            <a:ahLst/>
            <a:cxnLst/>
            <a:rect r="r" b="b" t="t" l="l"/>
            <a:pathLst>
              <a:path h="1064399" w="1068948">
                <a:moveTo>
                  <a:pt x="0" y="0"/>
                </a:moveTo>
                <a:lnTo>
                  <a:pt x="1068948" y="0"/>
                </a:lnTo>
                <a:lnTo>
                  <a:pt x="1068948" y="1064400"/>
                </a:lnTo>
                <a:lnTo>
                  <a:pt x="0" y="10644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32" id="32"/>
          <p:cNvSpPr/>
          <p:nvPr/>
        </p:nvSpPr>
        <p:spPr>
          <a:xfrm flipH="false" flipV="false" rot="0">
            <a:off x="13967649" y="5671210"/>
            <a:ext cx="4320351" cy="4392104"/>
          </a:xfrm>
          <a:custGeom>
            <a:avLst/>
            <a:gdLst/>
            <a:ahLst/>
            <a:cxnLst/>
            <a:rect r="r" b="b" t="t" l="l"/>
            <a:pathLst>
              <a:path h="4392104" w="4320351">
                <a:moveTo>
                  <a:pt x="0" y="0"/>
                </a:moveTo>
                <a:lnTo>
                  <a:pt x="4320351" y="0"/>
                </a:lnTo>
                <a:lnTo>
                  <a:pt x="4320351" y="4392104"/>
                </a:lnTo>
                <a:lnTo>
                  <a:pt x="0" y="439210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458320" t="0" r="0" b="0"/>
            </a:stretch>
          </a:blipFill>
        </p:spPr>
      </p:sp>
      <p:sp>
        <p:nvSpPr>
          <p:cNvPr name="Freeform 33" id="33"/>
          <p:cNvSpPr/>
          <p:nvPr/>
        </p:nvSpPr>
        <p:spPr>
          <a:xfrm flipH="false" flipV="false" rot="0">
            <a:off x="12531217" y="8005914"/>
            <a:ext cx="2163614" cy="2057400"/>
          </a:xfrm>
          <a:custGeom>
            <a:avLst/>
            <a:gdLst/>
            <a:ahLst/>
            <a:cxnLst/>
            <a:rect r="r" b="b" t="t" l="l"/>
            <a:pathLst>
              <a:path h="2057400" w="2163614">
                <a:moveTo>
                  <a:pt x="0" y="0"/>
                </a:moveTo>
                <a:lnTo>
                  <a:pt x="2163614" y="0"/>
                </a:lnTo>
                <a:lnTo>
                  <a:pt x="2163614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4" id="34"/>
          <p:cNvSpPr txBox="true"/>
          <p:nvPr/>
        </p:nvSpPr>
        <p:spPr>
          <a:xfrm rot="0">
            <a:off x="1772355" y="1843965"/>
            <a:ext cx="11603612" cy="9082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81"/>
              </a:lnSpc>
            </a:pPr>
            <a:r>
              <a:rPr lang="en-US" b="true" sz="6881">
                <a:solidFill>
                  <a:srgbClr val="15006D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THE ROLE OF REPETITION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3009062" y="3588891"/>
            <a:ext cx="9947922" cy="10026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069"/>
              </a:lnSpc>
              <a:spcBef>
                <a:spcPct val="0"/>
              </a:spcBef>
            </a:pPr>
            <a:r>
              <a:rPr lang="en-US" sz="2907">
                <a:solidFill>
                  <a:srgbClr val="15006D"/>
                </a:solidFill>
                <a:latin typeface="Nunito"/>
                <a:ea typeface="Nunito"/>
                <a:cs typeface="Nunito"/>
                <a:sym typeface="Nunito"/>
              </a:rPr>
              <a:t>Every time we repeat an action,  our neurons are wrapped in more myelin, making the connection faster and stronger. 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3009062" y="5367869"/>
            <a:ext cx="9947922" cy="10026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069"/>
              </a:lnSpc>
              <a:spcBef>
                <a:spcPct val="0"/>
              </a:spcBef>
            </a:pPr>
            <a:r>
              <a:rPr lang="en-US" sz="2907">
                <a:solidFill>
                  <a:srgbClr val="15006D"/>
                </a:solidFill>
                <a:latin typeface="Nunito"/>
                <a:ea typeface="Nunito"/>
                <a:cs typeface="Nunito"/>
                <a:sym typeface="Nunito"/>
              </a:rPr>
              <a:t>Thicker myelin means easier and quicker learning over time - like upgrading from a dirt path to a smooth highway!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3009062" y="7342207"/>
            <a:ext cx="9947922" cy="10024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069"/>
              </a:lnSpc>
              <a:spcBef>
                <a:spcPct val="0"/>
              </a:spcBef>
            </a:pPr>
            <a:r>
              <a:rPr lang="en-US" sz="2907">
                <a:solidFill>
                  <a:srgbClr val="15006D"/>
                </a:solidFill>
                <a:latin typeface="Nunito"/>
                <a:ea typeface="Nunito"/>
                <a:cs typeface="Nunito"/>
                <a:sym typeface="Nunito"/>
              </a:rPr>
              <a:t>It’s why playing an instrument, solving math problems, or learning new skills becomes more natural with time.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2D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703508" y="5777018"/>
            <a:ext cx="21695015" cy="11040295"/>
            <a:chOff x="0" y="0"/>
            <a:chExt cx="1424432" cy="72487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24432" cy="724874"/>
            </a:xfrm>
            <a:custGeom>
              <a:avLst/>
              <a:gdLst/>
              <a:ahLst/>
              <a:cxnLst/>
              <a:rect r="r" b="b" t="t" l="l"/>
              <a:pathLst>
                <a:path h="724874" w="1424432">
                  <a:moveTo>
                    <a:pt x="712216" y="0"/>
                  </a:moveTo>
                  <a:cubicBezTo>
                    <a:pt x="318870" y="0"/>
                    <a:pt x="0" y="162269"/>
                    <a:pt x="0" y="362437"/>
                  </a:cubicBezTo>
                  <a:cubicBezTo>
                    <a:pt x="0" y="562605"/>
                    <a:pt x="318870" y="724874"/>
                    <a:pt x="712216" y="724874"/>
                  </a:cubicBezTo>
                  <a:cubicBezTo>
                    <a:pt x="1105562" y="724874"/>
                    <a:pt x="1424432" y="562605"/>
                    <a:pt x="1424432" y="362437"/>
                  </a:cubicBezTo>
                  <a:cubicBezTo>
                    <a:pt x="1424432" y="162269"/>
                    <a:pt x="1105562" y="0"/>
                    <a:pt x="712216" y="0"/>
                  </a:cubicBezTo>
                  <a:close/>
                </a:path>
              </a:pathLst>
            </a:custGeom>
            <a:solidFill>
              <a:srgbClr val="8E5AFF"/>
            </a:solidFill>
            <a:ln w="28575" cap="sq">
              <a:solidFill>
                <a:srgbClr val="15006D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133540" y="20332"/>
              <a:ext cx="1157351" cy="63658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8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2695453" y="1959409"/>
            <a:ext cx="12897094" cy="7298891"/>
            <a:chOff x="0" y="0"/>
            <a:chExt cx="3396765" cy="192234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396766" cy="1922342"/>
            </a:xfrm>
            <a:custGeom>
              <a:avLst/>
              <a:gdLst/>
              <a:ahLst/>
              <a:cxnLst/>
              <a:rect r="r" b="b" t="t" l="l"/>
              <a:pathLst>
                <a:path h="1922342" w="3396766">
                  <a:moveTo>
                    <a:pt x="30614" y="0"/>
                  </a:moveTo>
                  <a:lnTo>
                    <a:pt x="3366151" y="0"/>
                  </a:lnTo>
                  <a:cubicBezTo>
                    <a:pt x="3374270" y="0"/>
                    <a:pt x="3382058" y="3225"/>
                    <a:pt x="3387799" y="8967"/>
                  </a:cubicBezTo>
                  <a:cubicBezTo>
                    <a:pt x="3393540" y="14708"/>
                    <a:pt x="3396766" y="22495"/>
                    <a:pt x="3396766" y="30614"/>
                  </a:cubicBezTo>
                  <a:lnTo>
                    <a:pt x="3396766" y="1891727"/>
                  </a:lnTo>
                  <a:cubicBezTo>
                    <a:pt x="3396766" y="1899847"/>
                    <a:pt x="3393540" y="1907634"/>
                    <a:pt x="3387799" y="1913375"/>
                  </a:cubicBezTo>
                  <a:cubicBezTo>
                    <a:pt x="3382058" y="1919116"/>
                    <a:pt x="3374270" y="1922342"/>
                    <a:pt x="3366151" y="1922342"/>
                  </a:cubicBezTo>
                  <a:lnTo>
                    <a:pt x="30614" y="1922342"/>
                  </a:lnTo>
                  <a:cubicBezTo>
                    <a:pt x="13707" y="1922342"/>
                    <a:pt x="0" y="1908635"/>
                    <a:pt x="0" y="1891727"/>
                  </a:cubicBezTo>
                  <a:lnTo>
                    <a:pt x="0" y="30614"/>
                  </a:lnTo>
                  <a:cubicBezTo>
                    <a:pt x="0" y="13707"/>
                    <a:pt x="13707" y="0"/>
                    <a:pt x="30614" y="0"/>
                  </a:cubicBezTo>
                  <a:close/>
                </a:path>
              </a:pathLst>
            </a:custGeom>
            <a:solidFill>
              <a:srgbClr val="FFFFFF"/>
            </a:solidFill>
            <a:ln w="28575" cap="rnd">
              <a:solidFill>
                <a:srgbClr val="15006D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3396765" cy="19604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4263341">
            <a:off x="16694020" y="3068126"/>
            <a:ext cx="742193" cy="1369149"/>
          </a:xfrm>
          <a:custGeom>
            <a:avLst/>
            <a:gdLst/>
            <a:ahLst/>
            <a:cxnLst/>
            <a:rect r="r" b="b" t="t" l="l"/>
            <a:pathLst>
              <a:path h="1369149" w="742193">
                <a:moveTo>
                  <a:pt x="0" y="0"/>
                </a:moveTo>
                <a:lnTo>
                  <a:pt x="742193" y="0"/>
                </a:lnTo>
                <a:lnTo>
                  <a:pt x="742193" y="1369150"/>
                </a:lnTo>
                <a:lnTo>
                  <a:pt x="0" y="13691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4945358" y="804241"/>
            <a:ext cx="8397285" cy="2475483"/>
            <a:chOff x="0" y="0"/>
            <a:chExt cx="2211631" cy="651979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211631" cy="651979"/>
            </a:xfrm>
            <a:custGeom>
              <a:avLst/>
              <a:gdLst/>
              <a:ahLst/>
              <a:cxnLst/>
              <a:rect r="r" b="b" t="t" l="l"/>
              <a:pathLst>
                <a:path h="651979" w="2211631">
                  <a:moveTo>
                    <a:pt x="47020" y="0"/>
                  </a:moveTo>
                  <a:lnTo>
                    <a:pt x="2164611" y="0"/>
                  </a:lnTo>
                  <a:cubicBezTo>
                    <a:pt x="2190579" y="0"/>
                    <a:pt x="2211631" y="21051"/>
                    <a:pt x="2211631" y="47020"/>
                  </a:cubicBezTo>
                  <a:lnTo>
                    <a:pt x="2211631" y="604959"/>
                  </a:lnTo>
                  <a:cubicBezTo>
                    <a:pt x="2211631" y="630928"/>
                    <a:pt x="2190579" y="651979"/>
                    <a:pt x="2164611" y="651979"/>
                  </a:cubicBezTo>
                  <a:lnTo>
                    <a:pt x="47020" y="651979"/>
                  </a:lnTo>
                  <a:cubicBezTo>
                    <a:pt x="21051" y="651979"/>
                    <a:pt x="0" y="630928"/>
                    <a:pt x="0" y="604959"/>
                  </a:cubicBezTo>
                  <a:lnTo>
                    <a:pt x="0" y="47020"/>
                  </a:lnTo>
                  <a:cubicBezTo>
                    <a:pt x="0" y="21051"/>
                    <a:pt x="21051" y="0"/>
                    <a:pt x="47020" y="0"/>
                  </a:cubicBezTo>
                  <a:close/>
                </a:path>
              </a:pathLst>
            </a:custGeom>
            <a:solidFill>
              <a:srgbClr val="FFCDD0"/>
            </a:solidFill>
            <a:ln w="28575" cap="rnd">
              <a:solidFill>
                <a:srgbClr val="15006D"/>
              </a:solidFill>
              <a:prstDash val="solid"/>
              <a:round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2211631" cy="69007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3625359" y="4588018"/>
            <a:ext cx="7961167" cy="2634488"/>
            <a:chOff x="0" y="0"/>
            <a:chExt cx="2096768" cy="693857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096768" cy="693857"/>
            </a:xfrm>
            <a:custGeom>
              <a:avLst/>
              <a:gdLst/>
              <a:ahLst/>
              <a:cxnLst/>
              <a:rect r="r" b="b" t="t" l="l"/>
              <a:pathLst>
                <a:path h="693857" w="2096768">
                  <a:moveTo>
                    <a:pt x="29174" y="0"/>
                  </a:moveTo>
                  <a:lnTo>
                    <a:pt x="2067594" y="0"/>
                  </a:lnTo>
                  <a:cubicBezTo>
                    <a:pt x="2075332" y="0"/>
                    <a:pt x="2082752" y="3074"/>
                    <a:pt x="2088223" y="8545"/>
                  </a:cubicBezTo>
                  <a:cubicBezTo>
                    <a:pt x="2093694" y="14016"/>
                    <a:pt x="2096768" y="21436"/>
                    <a:pt x="2096768" y="29174"/>
                  </a:cubicBezTo>
                  <a:lnTo>
                    <a:pt x="2096768" y="664683"/>
                  </a:lnTo>
                  <a:cubicBezTo>
                    <a:pt x="2096768" y="672420"/>
                    <a:pt x="2093694" y="679841"/>
                    <a:pt x="2088223" y="685312"/>
                  </a:cubicBezTo>
                  <a:cubicBezTo>
                    <a:pt x="2082752" y="690783"/>
                    <a:pt x="2075332" y="693857"/>
                    <a:pt x="2067594" y="693857"/>
                  </a:cubicBezTo>
                  <a:lnTo>
                    <a:pt x="29174" y="693857"/>
                  </a:lnTo>
                  <a:cubicBezTo>
                    <a:pt x="21436" y="693857"/>
                    <a:pt x="14016" y="690783"/>
                    <a:pt x="8545" y="685312"/>
                  </a:cubicBezTo>
                  <a:cubicBezTo>
                    <a:pt x="3074" y="679841"/>
                    <a:pt x="0" y="672420"/>
                    <a:pt x="0" y="664683"/>
                  </a:cubicBezTo>
                  <a:lnTo>
                    <a:pt x="0" y="29174"/>
                  </a:lnTo>
                  <a:cubicBezTo>
                    <a:pt x="0" y="21436"/>
                    <a:pt x="3074" y="14016"/>
                    <a:pt x="8545" y="8545"/>
                  </a:cubicBezTo>
                  <a:cubicBezTo>
                    <a:pt x="14016" y="3074"/>
                    <a:pt x="21436" y="0"/>
                    <a:pt x="2917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rnd">
              <a:noFill/>
              <a:prstDash val="solid"/>
              <a:round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57150"/>
              <a:ext cx="2096768" cy="7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just">
                <a:lnSpc>
                  <a:spcPts val="3919"/>
                </a:lnSpc>
              </a:pPr>
              <a:r>
                <a:rPr lang="en-US" b="true" sz="2799">
                  <a:solidFill>
                    <a:srgbClr val="15006D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Did you know? Research shows that it takes an average of 66 days of practicing a behaviour for it to become automatic (Lally et al. 2009). Each repetition boosts myelination, making it easier to recall and perform that task.</a:t>
              </a:r>
            </a:p>
          </p:txBody>
        </p:sp>
      </p:grpSp>
      <p:sp>
        <p:nvSpPr>
          <p:cNvPr name="Freeform 15" id="15"/>
          <p:cNvSpPr/>
          <p:nvPr/>
        </p:nvSpPr>
        <p:spPr>
          <a:xfrm flipH="true" flipV="false" rot="-4161082">
            <a:off x="657604" y="5220687"/>
            <a:ext cx="742193" cy="1369149"/>
          </a:xfrm>
          <a:custGeom>
            <a:avLst/>
            <a:gdLst/>
            <a:ahLst/>
            <a:cxnLst/>
            <a:rect r="r" b="b" t="t" l="l"/>
            <a:pathLst>
              <a:path h="1369149" w="742193">
                <a:moveTo>
                  <a:pt x="742192" y="0"/>
                </a:moveTo>
                <a:lnTo>
                  <a:pt x="0" y="0"/>
                </a:lnTo>
                <a:lnTo>
                  <a:pt x="0" y="1369149"/>
                </a:lnTo>
                <a:lnTo>
                  <a:pt x="742192" y="1369149"/>
                </a:lnTo>
                <a:lnTo>
                  <a:pt x="742192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7056012" y="249316"/>
            <a:ext cx="999225" cy="999225"/>
          </a:xfrm>
          <a:custGeom>
            <a:avLst/>
            <a:gdLst/>
            <a:ahLst/>
            <a:cxnLst/>
            <a:rect r="r" b="b" t="t" l="l"/>
            <a:pathLst>
              <a:path h="999225" w="999225">
                <a:moveTo>
                  <a:pt x="0" y="0"/>
                </a:moveTo>
                <a:lnTo>
                  <a:pt x="999225" y="0"/>
                </a:lnTo>
                <a:lnTo>
                  <a:pt x="999225" y="999225"/>
                </a:lnTo>
                <a:lnTo>
                  <a:pt x="0" y="9992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9841534" y="1753416"/>
            <a:ext cx="7714091" cy="7710876"/>
          </a:xfrm>
          <a:custGeom>
            <a:avLst/>
            <a:gdLst/>
            <a:ahLst/>
            <a:cxnLst/>
            <a:rect r="r" b="b" t="t" l="l"/>
            <a:pathLst>
              <a:path h="7710876" w="7714091">
                <a:moveTo>
                  <a:pt x="0" y="0"/>
                </a:moveTo>
                <a:lnTo>
                  <a:pt x="7714091" y="0"/>
                </a:lnTo>
                <a:lnTo>
                  <a:pt x="7714091" y="7710877"/>
                </a:lnTo>
                <a:lnTo>
                  <a:pt x="0" y="771087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5738984" y="1500911"/>
            <a:ext cx="6810033" cy="9741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36"/>
              </a:lnSpc>
            </a:pPr>
            <a:r>
              <a:rPr lang="en-US" b="true" sz="6817">
                <a:solidFill>
                  <a:srgbClr val="15006D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THE RULE OF 66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2D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95419" y="9258300"/>
            <a:ext cx="18678839" cy="1211190"/>
            <a:chOff x="0" y="0"/>
            <a:chExt cx="4919530" cy="31899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919530" cy="318996"/>
            </a:xfrm>
            <a:custGeom>
              <a:avLst/>
              <a:gdLst/>
              <a:ahLst/>
              <a:cxnLst/>
              <a:rect r="r" b="b" t="t" l="l"/>
              <a:pathLst>
                <a:path h="318996" w="4919530">
                  <a:moveTo>
                    <a:pt x="0" y="0"/>
                  </a:moveTo>
                  <a:lnTo>
                    <a:pt x="4919530" y="0"/>
                  </a:lnTo>
                  <a:lnTo>
                    <a:pt x="4919530" y="318996"/>
                  </a:lnTo>
                  <a:lnTo>
                    <a:pt x="0" y="318996"/>
                  </a:lnTo>
                  <a:close/>
                </a:path>
              </a:pathLst>
            </a:custGeom>
            <a:solidFill>
              <a:srgbClr val="8E5AFF"/>
            </a:solidFill>
            <a:ln w="28575" cap="sq">
              <a:solidFill>
                <a:srgbClr val="15006D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919530" cy="3570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-260960" y="-5944295"/>
            <a:ext cx="18809921" cy="9509277"/>
            <a:chOff x="0" y="0"/>
            <a:chExt cx="25079894" cy="1267903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29282"/>
              <a:ext cx="14133803" cy="12649754"/>
            </a:xfrm>
            <a:custGeom>
              <a:avLst/>
              <a:gdLst/>
              <a:ahLst/>
              <a:cxnLst/>
              <a:rect r="r" b="b" t="t" l="l"/>
              <a:pathLst>
                <a:path h="12649754" w="14133803">
                  <a:moveTo>
                    <a:pt x="0" y="0"/>
                  </a:moveTo>
                  <a:lnTo>
                    <a:pt x="14133803" y="0"/>
                  </a:lnTo>
                  <a:lnTo>
                    <a:pt x="14133803" y="12649754"/>
                  </a:lnTo>
                  <a:lnTo>
                    <a:pt x="0" y="126497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5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10946091" y="0"/>
              <a:ext cx="14133803" cy="12649754"/>
            </a:xfrm>
            <a:custGeom>
              <a:avLst/>
              <a:gdLst/>
              <a:ahLst/>
              <a:cxnLst/>
              <a:rect r="r" b="b" t="t" l="l"/>
              <a:pathLst>
                <a:path h="12649754" w="14133803">
                  <a:moveTo>
                    <a:pt x="0" y="0"/>
                  </a:moveTo>
                  <a:lnTo>
                    <a:pt x="14133803" y="0"/>
                  </a:lnTo>
                  <a:lnTo>
                    <a:pt x="14133803" y="12649754"/>
                  </a:lnTo>
                  <a:lnTo>
                    <a:pt x="0" y="126497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5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028700" y="2058291"/>
            <a:ext cx="16230600" cy="6425316"/>
            <a:chOff x="0" y="0"/>
            <a:chExt cx="4274726" cy="169226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274726" cy="1692264"/>
            </a:xfrm>
            <a:custGeom>
              <a:avLst/>
              <a:gdLst/>
              <a:ahLst/>
              <a:cxnLst/>
              <a:rect r="r" b="b" t="t" l="l"/>
              <a:pathLst>
                <a:path h="1692264" w="4274726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1667938"/>
                  </a:lnTo>
                  <a:cubicBezTo>
                    <a:pt x="4274726" y="1674389"/>
                    <a:pt x="4272163" y="1680577"/>
                    <a:pt x="4267601" y="1685139"/>
                  </a:cubicBezTo>
                  <a:cubicBezTo>
                    <a:pt x="4263039" y="1689701"/>
                    <a:pt x="4256851" y="1692264"/>
                    <a:pt x="4250399" y="1692264"/>
                  </a:cubicBezTo>
                  <a:lnTo>
                    <a:pt x="24327" y="1692264"/>
                  </a:lnTo>
                  <a:cubicBezTo>
                    <a:pt x="10891" y="1692264"/>
                    <a:pt x="0" y="1681373"/>
                    <a:pt x="0" y="1667938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FFF"/>
            </a:solidFill>
            <a:ln w="28575" cap="rnd">
              <a:solidFill>
                <a:srgbClr val="15006D"/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4274726" cy="17303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3972291" y="748929"/>
            <a:ext cx="10358596" cy="2347948"/>
            <a:chOff x="0" y="0"/>
            <a:chExt cx="2728190" cy="61839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728190" cy="618390"/>
            </a:xfrm>
            <a:custGeom>
              <a:avLst/>
              <a:gdLst/>
              <a:ahLst/>
              <a:cxnLst/>
              <a:rect r="r" b="b" t="t" l="l"/>
              <a:pathLst>
                <a:path h="618390" w="2728190">
                  <a:moveTo>
                    <a:pt x="38117" y="0"/>
                  </a:moveTo>
                  <a:lnTo>
                    <a:pt x="2690073" y="0"/>
                  </a:lnTo>
                  <a:cubicBezTo>
                    <a:pt x="2700182" y="0"/>
                    <a:pt x="2709877" y="4016"/>
                    <a:pt x="2717026" y="11164"/>
                  </a:cubicBezTo>
                  <a:cubicBezTo>
                    <a:pt x="2724174" y="18313"/>
                    <a:pt x="2728190" y="28008"/>
                    <a:pt x="2728190" y="38117"/>
                  </a:cubicBezTo>
                  <a:lnTo>
                    <a:pt x="2728190" y="580273"/>
                  </a:lnTo>
                  <a:cubicBezTo>
                    <a:pt x="2728190" y="590382"/>
                    <a:pt x="2724174" y="600077"/>
                    <a:pt x="2717026" y="607225"/>
                  </a:cubicBezTo>
                  <a:cubicBezTo>
                    <a:pt x="2709877" y="614374"/>
                    <a:pt x="2700182" y="618390"/>
                    <a:pt x="2690073" y="618390"/>
                  </a:cubicBezTo>
                  <a:lnTo>
                    <a:pt x="38117" y="618390"/>
                  </a:lnTo>
                  <a:cubicBezTo>
                    <a:pt x="28008" y="618390"/>
                    <a:pt x="18313" y="614374"/>
                    <a:pt x="11164" y="607225"/>
                  </a:cubicBezTo>
                  <a:cubicBezTo>
                    <a:pt x="4016" y="600077"/>
                    <a:pt x="0" y="590382"/>
                    <a:pt x="0" y="580273"/>
                  </a:cubicBezTo>
                  <a:lnTo>
                    <a:pt x="0" y="38117"/>
                  </a:lnTo>
                  <a:cubicBezTo>
                    <a:pt x="0" y="28008"/>
                    <a:pt x="4016" y="18313"/>
                    <a:pt x="11164" y="11164"/>
                  </a:cubicBezTo>
                  <a:cubicBezTo>
                    <a:pt x="18313" y="4016"/>
                    <a:pt x="28008" y="0"/>
                    <a:pt x="38117" y="0"/>
                  </a:cubicBezTo>
                  <a:close/>
                </a:path>
              </a:pathLst>
            </a:custGeom>
            <a:solidFill>
              <a:srgbClr val="FFCDD0"/>
            </a:solidFill>
            <a:ln w="28575" cap="rnd">
              <a:solidFill>
                <a:srgbClr val="15006D"/>
              </a:solidFill>
              <a:prstDash val="solid"/>
              <a:round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2728190" cy="6564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-4110694">
            <a:off x="850357" y="4850609"/>
            <a:ext cx="742193" cy="1369149"/>
          </a:xfrm>
          <a:custGeom>
            <a:avLst/>
            <a:gdLst/>
            <a:ahLst/>
            <a:cxnLst/>
            <a:rect r="r" b="b" t="t" l="l"/>
            <a:pathLst>
              <a:path h="1369149" w="742193">
                <a:moveTo>
                  <a:pt x="0" y="0"/>
                </a:moveTo>
                <a:lnTo>
                  <a:pt x="742193" y="0"/>
                </a:lnTo>
                <a:lnTo>
                  <a:pt x="742193" y="1369149"/>
                </a:lnTo>
                <a:lnTo>
                  <a:pt x="0" y="136914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1994382" y="6240567"/>
            <a:ext cx="3148798" cy="1912747"/>
            <a:chOff x="0" y="0"/>
            <a:chExt cx="829313" cy="503769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29313" cy="503769"/>
            </a:xfrm>
            <a:custGeom>
              <a:avLst/>
              <a:gdLst/>
              <a:ahLst/>
              <a:cxnLst/>
              <a:rect r="r" b="b" t="t" l="l"/>
              <a:pathLst>
                <a:path h="503769" w="829313">
                  <a:moveTo>
                    <a:pt x="73761" y="0"/>
                  </a:moveTo>
                  <a:lnTo>
                    <a:pt x="755552" y="0"/>
                  </a:lnTo>
                  <a:cubicBezTo>
                    <a:pt x="796289" y="0"/>
                    <a:pt x="829313" y="33024"/>
                    <a:pt x="829313" y="73761"/>
                  </a:cubicBezTo>
                  <a:lnTo>
                    <a:pt x="829313" y="430008"/>
                  </a:lnTo>
                  <a:cubicBezTo>
                    <a:pt x="829313" y="449571"/>
                    <a:pt x="821542" y="468332"/>
                    <a:pt x="807709" y="482165"/>
                  </a:cubicBezTo>
                  <a:cubicBezTo>
                    <a:pt x="793876" y="495997"/>
                    <a:pt x="775115" y="503769"/>
                    <a:pt x="755552" y="503769"/>
                  </a:cubicBezTo>
                  <a:lnTo>
                    <a:pt x="73761" y="503769"/>
                  </a:lnTo>
                  <a:cubicBezTo>
                    <a:pt x="54198" y="503769"/>
                    <a:pt x="35437" y="495997"/>
                    <a:pt x="21604" y="482165"/>
                  </a:cubicBezTo>
                  <a:cubicBezTo>
                    <a:pt x="7771" y="468332"/>
                    <a:pt x="0" y="449571"/>
                    <a:pt x="0" y="430008"/>
                  </a:cubicBezTo>
                  <a:lnTo>
                    <a:pt x="0" y="73761"/>
                  </a:lnTo>
                  <a:cubicBezTo>
                    <a:pt x="0" y="33024"/>
                    <a:pt x="33024" y="0"/>
                    <a:pt x="73761" y="0"/>
                  </a:cubicBezTo>
                  <a:close/>
                </a:path>
              </a:pathLst>
            </a:custGeom>
            <a:solidFill>
              <a:srgbClr val="FFCDD0"/>
            </a:solidFill>
            <a:ln w="28575" cap="rnd">
              <a:solidFill>
                <a:srgbClr val="15006D"/>
              </a:solidFill>
              <a:prstDash val="solid"/>
              <a:round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57150"/>
              <a:ext cx="829313" cy="5609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479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5711195" y="6240567"/>
            <a:ext cx="3148798" cy="1912747"/>
            <a:chOff x="0" y="0"/>
            <a:chExt cx="829313" cy="503769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29313" cy="503769"/>
            </a:xfrm>
            <a:custGeom>
              <a:avLst/>
              <a:gdLst/>
              <a:ahLst/>
              <a:cxnLst/>
              <a:rect r="r" b="b" t="t" l="l"/>
              <a:pathLst>
                <a:path h="503769" w="829313">
                  <a:moveTo>
                    <a:pt x="73761" y="0"/>
                  </a:moveTo>
                  <a:lnTo>
                    <a:pt x="755552" y="0"/>
                  </a:lnTo>
                  <a:cubicBezTo>
                    <a:pt x="796289" y="0"/>
                    <a:pt x="829313" y="33024"/>
                    <a:pt x="829313" y="73761"/>
                  </a:cubicBezTo>
                  <a:lnTo>
                    <a:pt x="829313" y="430008"/>
                  </a:lnTo>
                  <a:cubicBezTo>
                    <a:pt x="829313" y="449571"/>
                    <a:pt x="821542" y="468332"/>
                    <a:pt x="807709" y="482165"/>
                  </a:cubicBezTo>
                  <a:cubicBezTo>
                    <a:pt x="793876" y="495997"/>
                    <a:pt x="775115" y="503769"/>
                    <a:pt x="755552" y="503769"/>
                  </a:cubicBezTo>
                  <a:lnTo>
                    <a:pt x="73761" y="503769"/>
                  </a:lnTo>
                  <a:cubicBezTo>
                    <a:pt x="54198" y="503769"/>
                    <a:pt x="35437" y="495997"/>
                    <a:pt x="21604" y="482165"/>
                  </a:cubicBezTo>
                  <a:cubicBezTo>
                    <a:pt x="7771" y="468332"/>
                    <a:pt x="0" y="449571"/>
                    <a:pt x="0" y="430008"/>
                  </a:cubicBezTo>
                  <a:lnTo>
                    <a:pt x="0" y="73761"/>
                  </a:lnTo>
                  <a:cubicBezTo>
                    <a:pt x="0" y="33024"/>
                    <a:pt x="33024" y="0"/>
                    <a:pt x="73761" y="0"/>
                  </a:cubicBezTo>
                  <a:close/>
                </a:path>
              </a:pathLst>
            </a:custGeom>
            <a:solidFill>
              <a:srgbClr val="FFCDD0"/>
            </a:solidFill>
            <a:ln w="28575" cap="rnd">
              <a:solidFill>
                <a:srgbClr val="15006D"/>
              </a:solidFill>
              <a:prstDash val="solid"/>
              <a:round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57150"/>
              <a:ext cx="829313" cy="5609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479"/>
                </a:lnSpc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9428008" y="6240567"/>
            <a:ext cx="3148798" cy="1912747"/>
            <a:chOff x="0" y="0"/>
            <a:chExt cx="829313" cy="503769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29313" cy="503769"/>
            </a:xfrm>
            <a:custGeom>
              <a:avLst/>
              <a:gdLst/>
              <a:ahLst/>
              <a:cxnLst/>
              <a:rect r="r" b="b" t="t" l="l"/>
              <a:pathLst>
                <a:path h="503769" w="829313">
                  <a:moveTo>
                    <a:pt x="73761" y="0"/>
                  </a:moveTo>
                  <a:lnTo>
                    <a:pt x="755552" y="0"/>
                  </a:lnTo>
                  <a:cubicBezTo>
                    <a:pt x="796289" y="0"/>
                    <a:pt x="829313" y="33024"/>
                    <a:pt x="829313" y="73761"/>
                  </a:cubicBezTo>
                  <a:lnTo>
                    <a:pt x="829313" y="430008"/>
                  </a:lnTo>
                  <a:cubicBezTo>
                    <a:pt x="829313" y="449571"/>
                    <a:pt x="821542" y="468332"/>
                    <a:pt x="807709" y="482165"/>
                  </a:cubicBezTo>
                  <a:cubicBezTo>
                    <a:pt x="793876" y="495998"/>
                    <a:pt x="775115" y="503769"/>
                    <a:pt x="755552" y="503769"/>
                  </a:cubicBezTo>
                  <a:lnTo>
                    <a:pt x="73761" y="503769"/>
                  </a:lnTo>
                  <a:cubicBezTo>
                    <a:pt x="54198" y="503769"/>
                    <a:pt x="35437" y="495998"/>
                    <a:pt x="21604" y="482165"/>
                  </a:cubicBezTo>
                  <a:cubicBezTo>
                    <a:pt x="7771" y="468332"/>
                    <a:pt x="0" y="449571"/>
                    <a:pt x="0" y="430008"/>
                  </a:cubicBezTo>
                  <a:lnTo>
                    <a:pt x="0" y="73761"/>
                  </a:lnTo>
                  <a:cubicBezTo>
                    <a:pt x="0" y="33024"/>
                    <a:pt x="33024" y="0"/>
                    <a:pt x="73761" y="0"/>
                  </a:cubicBezTo>
                  <a:close/>
                </a:path>
              </a:pathLst>
            </a:custGeom>
            <a:solidFill>
              <a:srgbClr val="FFCDD0"/>
            </a:solidFill>
            <a:ln w="28575" cap="rnd">
              <a:solidFill>
                <a:srgbClr val="15006D"/>
              </a:solidFill>
              <a:prstDash val="solid"/>
              <a:round/>
            </a:ln>
          </p:spPr>
        </p:sp>
        <p:sp>
          <p:nvSpPr>
            <p:cNvPr name="TextBox 23" id="23"/>
            <p:cNvSpPr txBox="true"/>
            <p:nvPr/>
          </p:nvSpPr>
          <p:spPr>
            <a:xfrm>
              <a:off x="0" y="-57150"/>
              <a:ext cx="829313" cy="5609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480"/>
                </a:lnSpc>
              </a:pP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13144821" y="6240567"/>
            <a:ext cx="3148798" cy="1912747"/>
            <a:chOff x="0" y="0"/>
            <a:chExt cx="829313" cy="503769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29313" cy="503769"/>
            </a:xfrm>
            <a:custGeom>
              <a:avLst/>
              <a:gdLst/>
              <a:ahLst/>
              <a:cxnLst/>
              <a:rect r="r" b="b" t="t" l="l"/>
              <a:pathLst>
                <a:path h="503769" w="829313">
                  <a:moveTo>
                    <a:pt x="73761" y="0"/>
                  </a:moveTo>
                  <a:lnTo>
                    <a:pt x="755552" y="0"/>
                  </a:lnTo>
                  <a:cubicBezTo>
                    <a:pt x="796289" y="0"/>
                    <a:pt x="829313" y="33024"/>
                    <a:pt x="829313" y="73761"/>
                  </a:cubicBezTo>
                  <a:lnTo>
                    <a:pt x="829313" y="430008"/>
                  </a:lnTo>
                  <a:cubicBezTo>
                    <a:pt x="829313" y="449571"/>
                    <a:pt x="821542" y="468332"/>
                    <a:pt x="807709" y="482165"/>
                  </a:cubicBezTo>
                  <a:cubicBezTo>
                    <a:pt x="793876" y="495998"/>
                    <a:pt x="775115" y="503769"/>
                    <a:pt x="755552" y="503769"/>
                  </a:cubicBezTo>
                  <a:lnTo>
                    <a:pt x="73761" y="503769"/>
                  </a:lnTo>
                  <a:cubicBezTo>
                    <a:pt x="54198" y="503769"/>
                    <a:pt x="35437" y="495998"/>
                    <a:pt x="21604" y="482165"/>
                  </a:cubicBezTo>
                  <a:cubicBezTo>
                    <a:pt x="7771" y="468332"/>
                    <a:pt x="0" y="449571"/>
                    <a:pt x="0" y="430008"/>
                  </a:cubicBezTo>
                  <a:lnTo>
                    <a:pt x="0" y="73761"/>
                  </a:lnTo>
                  <a:cubicBezTo>
                    <a:pt x="0" y="33024"/>
                    <a:pt x="33024" y="0"/>
                    <a:pt x="73761" y="0"/>
                  </a:cubicBezTo>
                  <a:close/>
                </a:path>
              </a:pathLst>
            </a:custGeom>
            <a:solidFill>
              <a:srgbClr val="FFCDD0"/>
            </a:solidFill>
            <a:ln w="28575" cap="rnd">
              <a:solidFill>
                <a:srgbClr val="15006D"/>
              </a:solidFill>
              <a:prstDash val="solid"/>
              <a:round/>
            </a:ln>
          </p:spPr>
        </p:sp>
        <p:sp>
          <p:nvSpPr>
            <p:cNvPr name="TextBox 26" id="26"/>
            <p:cNvSpPr txBox="true"/>
            <p:nvPr/>
          </p:nvSpPr>
          <p:spPr>
            <a:xfrm>
              <a:off x="0" y="-57150"/>
              <a:ext cx="829313" cy="5609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480"/>
                </a:lnSpc>
              </a:pPr>
            </a:p>
          </p:txBody>
        </p:sp>
      </p:grpSp>
      <p:sp>
        <p:nvSpPr>
          <p:cNvPr name="Freeform 27" id="27"/>
          <p:cNvSpPr/>
          <p:nvPr/>
        </p:nvSpPr>
        <p:spPr>
          <a:xfrm flipH="false" flipV="true" rot="-6634202">
            <a:off x="16700832" y="2679497"/>
            <a:ext cx="742193" cy="1369149"/>
          </a:xfrm>
          <a:custGeom>
            <a:avLst/>
            <a:gdLst/>
            <a:ahLst/>
            <a:cxnLst/>
            <a:rect r="r" b="b" t="t" l="l"/>
            <a:pathLst>
              <a:path h="1369149" w="742193">
                <a:moveTo>
                  <a:pt x="0" y="1369149"/>
                </a:moveTo>
                <a:lnTo>
                  <a:pt x="742193" y="1369149"/>
                </a:lnTo>
                <a:lnTo>
                  <a:pt x="742193" y="0"/>
                </a:lnTo>
                <a:lnTo>
                  <a:pt x="0" y="0"/>
                </a:lnTo>
                <a:lnTo>
                  <a:pt x="0" y="1369149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3204273" y="635696"/>
            <a:ext cx="768019" cy="768019"/>
          </a:xfrm>
          <a:custGeom>
            <a:avLst/>
            <a:gdLst/>
            <a:ahLst/>
            <a:cxnLst/>
            <a:rect r="r" b="b" t="t" l="l"/>
            <a:pathLst>
              <a:path h="768019" w="768019">
                <a:moveTo>
                  <a:pt x="0" y="0"/>
                </a:moveTo>
                <a:lnTo>
                  <a:pt x="768018" y="0"/>
                </a:lnTo>
                <a:lnTo>
                  <a:pt x="768018" y="768019"/>
                </a:lnTo>
                <a:lnTo>
                  <a:pt x="0" y="76801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14585870" y="644691"/>
            <a:ext cx="768019" cy="768019"/>
          </a:xfrm>
          <a:custGeom>
            <a:avLst/>
            <a:gdLst/>
            <a:ahLst/>
            <a:cxnLst/>
            <a:rect r="r" b="b" t="t" l="l"/>
            <a:pathLst>
              <a:path h="768019" w="768019">
                <a:moveTo>
                  <a:pt x="0" y="0"/>
                </a:moveTo>
                <a:lnTo>
                  <a:pt x="768018" y="0"/>
                </a:lnTo>
                <a:lnTo>
                  <a:pt x="768018" y="768018"/>
                </a:lnTo>
                <a:lnTo>
                  <a:pt x="0" y="76801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17056012" y="249316"/>
            <a:ext cx="999225" cy="999225"/>
          </a:xfrm>
          <a:custGeom>
            <a:avLst/>
            <a:gdLst/>
            <a:ahLst/>
            <a:cxnLst/>
            <a:rect r="r" b="b" t="t" l="l"/>
            <a:pathLst>
              <a:path h="999225" w="999225">
                <a:moveTo>
                  <a:pt x="0" y="0"/>
                </a:moveTo>
                <a:lnTo>
                  <a:pt x="999225" y="0"/>
                </a:lnTo>
                <a:lnTo>
                  <a:pt x="999225" y="999225"/>
                </a:lnTo>
                <a:lnTo>
                  <a:pt x="0" y="99922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1704009" y="3096877"/>
            <a:ext cx="3729543" cy="3727989"/>
          </a:xfrm>
          <a:custGeom>
            <a:avLst/>
            <a:gdLst/>
            <a:ahLst/>
            <a:cxnLst/>
            <a:rect r="r" b="b" t="t" l="l"/>
            <a:pathLst>
              <a:path h="3727989" w="3729543">
                <a:moveTo>
                  <a:pt x="0" y="0"/>
                </a:moveTo>
                <a:lnTo>
                  <a:pt x="3729543" y="0"/>
                </a:lnTo>
                <a:lnTo>
                  <a:pt x="3729543" y="3727989"/>
                </a:lnTo>
                <a:lnTo>
                  <a:pt x="0" y="372798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32" id="32"/>
          <p:cNvSpPr txBox="true"/>
          <p:nvPr/>
        </p:nvSpPr>
        <p:spPr>
          <a:xfrm rot="0">
            <a:off x="4152455" y="988109"/>
            <a:ext cx="9983090" cy="19457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41"/>
              </a:lnSpc>
            </a:pPr>
            <a:r>
              <a:rPr lang="en-US" b="true" sz="7010">
                <a:solidFill>
                  <a:srgbClr val="15006D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BOOST MYELINATION BY...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2336519" y="6469320"/>
            <a:ext cx="2503525" cy="14076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89"/>
              </a:lnSpc>
              <a:spcBef>
                <a:spcPct val="0"/>
              </a:spcBef>
            </a:pPr>
            <a:r>
              <a:rPr lang="en-US" sz="2707">
                <a:solidFill>
                  <a:srgbClr val="15006D"/>
                </a:solidFill>
                <a:latin typeface="Nunito"/>
                <a:ea typeface="Nunito"/>
                <a:cs typeface="Nunito"/>
                <a:sym typeface="Nunito"/>
              </a:rPr>
              <a:t>Staying active with exercise you enjoy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5962006" y="6414710"/>
            <a:ext cx="2647175" cy="14076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89"/>
              </a:lnSpc>
              <a:spcBef>
                <a:spcPct val="0"/>
              </a:spcBef>
            </a:pPr>
            <a:r>
              <a:rPr lang="en-US" sz="2707">
                <a:solidFill>
                  <a:srgbClr val="15006D"/>
                </a:solidFill>
                <a:latin typeface="Nunito"/>
                <a:ea typeface="Nunito"/>
                <a:cs typeface="Nunito"/>
                <a:sym typeface="Nunito"/>
              </a:rPr>
              <a:t>Getting enough quality sleep &amp; staying hyrdated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9431492" y="6371118"/>
            <a:ext cx="3145313" cy="1613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32"/>
              </a:lnSpc>
            </a:pPr>
            <a:r>
              <a:rPr lang="en-US" sz="2308">
                <a:solidFill>
                  <a:srgbClr val="15006D"/>
                </a:solidFill>
                <a:latin typeface="Nunito"/>
                <a:ea typeface="Nunito"/>
                <a:cs typeface="Nunito"/>
                <a:sym typeface="Nunito"/>
              </a:rPr>
              <a:t>Eating foods rich in omega 3, </a:t>
            </a:r>
          </a:p>
          <a:p>
            <a:pPr algn="ctr">
              <a:lnSpc>
                <a:spcPts val="3232"/>
              </a:lnSpc>
              <a:spcBef>
                <a:spcPct val="0"/>
              </a:spcBef>
            </a:pPr>
            <a:r>
              <a:rPr lang="en-US" sz="2308">
                <a:solidFill>
                  <a:srgbClr val="15006D"/>
                </a:solidFill>
                <a:latin typeface="Nunito"/>
                <a:ea typeface="Nunito"/>
                <a:cs typeface="Nunito"/>
                <a:sym typeface="Nunito"/>
              </a:rPr>
              <a:t>antioxidants, &amp; minerals*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13271807" y="6469320"/>
            <a:ext cx="2894825" cy="14076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89"/>
              </a:lnSpc>
              <a:spcBef>
                <a:spcPct val="0"/>
              </a:spcBef>
            </a:pPr>
            <a:r>
              <a:rPr lang="en-US" sz="2707">
                <a:solidFill>
                  <a:srgbClr val="15006D"/>
                </a:solidFill>
                <a:latin typeface="Nunito"/>
                <a:ea typeface="Nunito"/>
                <a:cs typeface="Nunito"/>
                <a:sym typeface="Nunito"/>
              </a:rPr>
              <a:t>Sticking at new habits over the longer term. 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474683" y="9474867"/>
            <a:ext cx="11074277" cy="3890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232"/>
              </a:lnSpc>
              <a:spcBef>
                <a:spcPct val="0"/>
              </a:spcBef>
            </a:pPr>
            <a:r>
              <a:rPr lang="en-US" sz="2308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*These can be found in foods like fish, leafy greens, avocado, nuts, and berries.</a:t>
            </a:r>
          </a:p>
        </p:txBody>
      </p:sp>
      <p:sp>
        <p:nvSpPr>
          <p:cNvPr name="Freeform 38" id="38"/>
          <p:cNvSpPr/>
          <p:nvPr/>
        </p:nvSpPr>
        <p:spPr>
          <a:xfrm flipH="false" flipV="false" rot="0">
            <a:off x="5609912" y="3096877"/>
            <a:ext cx="3729543" cy="3727989"/>
          </a:xfrm>
          <a:custGeom>
            <a:avLst/>
            <a:gdLst/>
            <a:ahLst/>
            <a:cxnLst/>
            <a:rect r="r" b="b" t="t" l="l"/>
            <a:pathLst>
              <a:path h="3727989" w="3729543">
                <a:moveTo>
                  <a:pt x="0" y="0"/>
                </a:moveTo>
                <a:lnTo>
                  <a:pt x="3729543" y="0"/>
                </a:lnTo>
                <a:lnTo>
                  <a:pt x="3729543" y="3727989"/>
                </a:lnTo>
                <a:lnTo>
                  <a:pt x="0" y="372798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39" id="39"/>
          <p:cNvSpPr/>
          <p:nvPr/>
        </p:nvSpPr>
        <p:spPr>
          <a:xfrm flipH="false" flipV="false" rot="0">
            <a:off x="9202892" y="3096877"/>
            <a:ext cx="3729543" cy="3727989"/>
          </a:xfrm>
          <a:custGeom>
            <a:avLst/>
            <a:gdLst/>
            <a:ahLst/>
            <a:cxnLst/>
            <a:rect r="r" b="b" t="t" l="l"/>
            <a:pathLst>
              <a:path h="3727989" w="3729543">
                <a:moveTo>
                  <a:pt x="0" y="0"/>
                </a:moveTo>
                <a:lnTo>
                  <a:pt x="3729543" y="0"/>
                </a:lnTo>
                <a:lnTo>
                  <a:pt x="3729543" y="3727989"/>
                </a:lnTo>
                <a:lnTo>
                  <a:pt x="0" y="372798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40" id="40"/>
          <p:cNvSpPr/>
          <p:nvPr/>
        </p:nvSpPr>
        <p:spPr>
          <a:xfrm flipH="false" flipV="false" rot="0">
            <a:off x="12795873" y="3096877"/>
            <a:ext cx="3729543" cy="3727989"/>
          </a:xfrm>
          <a:custGeom>
            <a:avLst/>
            <a:gdLst/>
            <a:ahLst/>
            <a:cxnLst/>
            <a:rect r="r" b="b" t="t" l="l"/>
            <a:pathLst>
              <a:path h="3727989" w="3729543">
                <a:moveTo>
                  <a:pt x="0" y="0"/>
                </a:moveTo>
                <a:lnTo>
                  <a:pt x="3729543" y="0"/>
                </a:lnTo>
                <a:lnTo>
                  <a:pt x="3729543" y="3727989"/>
                </a:lnTo>
                <a:lnTo>
                  <a:pt x="0" y="372798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2D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40844"/>
            <a:ext cx="16230600" cy="8205312"/>
            <a:chOff x="0" y="0"/>
            <a:chExt cx="21640800" cy="1094041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25267"/>
              <a:ext cx="12195698" cy="10915150"/>
            </a:xfrm>
            <a:custGeom>
              <a:avLst/>
              <a:gdLst/>
              <a:ahLst/>
              <a:cxnLst/>
              <a:rect r="r" b="b" t="t" l="l"/>
              <a:pathLst>
                <a:path h="10915150" w="12195698">
                  <a:moveTo>
                    <a:pt x="0" y="0"/>
                  </a:moveTo>
                  <a:lnTo>
                    <a:pt x="12195698" y="0"/>
                  </a:lnTo>
                  <a:lnTo>
                    <a:pt x="12195698" y="10915149"/>
                  </a:lnTo>
                  <a:lnTo>
                    <a:pt x="0" y="109151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9445102" y="0"/>
              <a:ext cx="12195698" cy="10915150"/>
            </a:xfrm>
            <a:custGeom>
              <a:avLst/>
              <a:gdLst/>
              <a:ahLst/>
              <a:cxnLst/>
              <a:rect r="r" b="b" t="t" l="l"/>
              <a:pathLst>
                <a:path h="10915150" w="12195698">
                  <a:moveTo>
                    <a:pt x="0" y="0"/>
                  </a:moveTo>
                  <a:lnTo>
                    <a:pt x="12195698" y="0"/>
                  </a:lnTo>
                  <a:lnTo>
                    <a:pt x="12195698" y="10915150"/>
                  </a:lnTo>
                  <a:lnTo>
                    <a:pt x="0" y="10915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-1703508" y="8175218"/>
            <a:ext cx="21695015" cy="8642095"/>
            <a:chOff x="0" y="0"/>
            <a:chExt cx="1424432" cy="56741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424432" cy="567415"/>
            </a:xfrm>
            <a:custGeom>
              <a:avLst/>
              <a:gdLst/>
              <a:ahLst/>
              <a:cxnLst/>
              <a:rect r="r" b="b" t="t" l="l"/>
              <a:pathLst>
                <a:path h="567415" w="1424432">
                  <a:moveTo>
                    <a:pt x="712216" y="0"/>
                  </a:moveTo>
                  <a:cubicBezTo>
                    <a:pt x="318870" y="0"/>
                    <a:pt x="0" y="127020"/>
                    <a:pt x="0" y="283707"/>
                  </a:cubicBezTo>
                  <a:cubicBezTo>
                    <a:pt x="0" y="440395"/>
                    <a:pt x="318870" y="567415"/>
                    <a:pt x="712216" y="567415"/>
                  </a:cubicBezTo>
                  <a:cubicBezTo>
                    <a:pt x="1105562" y="567415"/>
                    <a:pt x="1424432" y="440395"/>
                    <a:pt x="1424432" y="283707"/>
                  </a:cubicBezTo>
                  <a:cubicBezTo>
                    <a:pt x="1424432" y="127020"/>
                    <a:pt x="1105562" y="0"/>
                    <a:pt x="712216" y="0"/>
                  </a:cubicBezTo>
                  <a:close/>
                </a:path>
              </a:pathLst>
            </a:custGeom>
            <a:solidFill>
              <a:srgbClr val="8E5AFF"/>
            </a:solidFill>
            <a:ln w="28575" cap="sq">
              <a:solidFill>
                <a:srgbClr val="15006D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133540" y="5570"/>
              <a:ext cx="1157351" cy="5086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8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5640032" y="5761296"/>
            <a:ext cx="7007936" cy="1652638"/>
            <a:chOff x="0" y="0"/>
            <a:chExt cx="1845712" cy="43526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845712" cy="435263"/>
            </a:xfrm>
            <a:custGeom>
              <a:avLst/>
              <a:gdLst/>
              <a:ahLst/>
              <a:cxnLst/>
              <a:rect r="r" b="b" t="t" l="l"/>
              <a:pathLst>
                <a:path h="435263" w="1845712">
                  <a:moveTo>
                    <a:pt x="22095" y="0"/>
                  </a:moveTo>
                  <a:lnTo>
                    <a:pt x="1823617" y="0"/>
                  </a:lnTo>
                  <a:cubicBezTo>
                    <a:pt x="1835819" y="0"/>
                    <a:pt x="1845712" y="9892"/>
                    <a:pt x="1845712" y="22095"/>
                  </a:cubicBezTo>
                  <a:lnTo>
                    <a:pt x="1845712" y="413168"/>
                  </a:lnTo>
                  <a:cubicBezTo>
                    <a:pt x="1845712" y="425371"/>
                    <a:pt x="1835819" y="435263"/>
                    <a:pt x="1823617" y="435263"/>
                  </a:cubicBezTo>
                  <a:lnTo>
                    <a:pt x="22095" y="435263"/>
                  </a:lnTo>
                  <a:cubicBezTo>
                    <a:pt x="9892" y="435263"/>
                    <a:pt x="0" y="425371"/>
                    <a:pt x="0" y="413168"/>
                  </a:cubicBezTo>
                  <a:lnTo>
                    <a:pt x="0" y="22095"/>
                  </a:lnTo>
                  <a:cubicBezTo>
                    <a:pt x="0" y="9892"/>
                    <a:pt x="9892" y="0"/>
                    <a:pt x="22095" y="0"/>
                  </a:cubicBezTo>
                  <a:close/>
                </a:path>
              </a:pathLst>
            </a:custGeom>
            <a:solidFill>
              <a:srgbClr val="FFCDD0"/>
            </a:solidFill>
            <a:ln w="28575" cap="sq">
              <a:solidFill>
                <a:srgbClr val="15006D"/>
              </a:solidFill>
              <a:prstDash val="solid"/>
              <a:miter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1845712" cy="47336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true" flipV="false" rot="0">
            <a:off x="14410296" y="5761296"/>
            <a:ext cx="2849004" cy="2413922"/>
          </a:xfrm>
          <a:custGeom>
            <a:avLst/>
            <a:gdLst/>
            <a:ahLst/>
            <a:cxnLst/>
            <a:rect r="r" b="b" t="t" l="l"/>
            <a:pathLst>
              <a:path h="2413922" w="2849004">
                <a:moveTo>
                  <a:pt x="2849004" y="0"/>
                </a:moveTo>
                <a:lnTo>
                  <a:pt x="0" y="0"/>
                </a:lnTo>
                <a:lnTo>
                  <a:pt x="0" y="2413922"/>
                </a:lnTo>
                <a:lnTo>
                  <a:pt x="2849004" y="2413922"/>
                </a:lnTo>
                <a:lnTo>
                  <a:pt x="284900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232761" r="-499472" b="-229128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7490497">
            <a:off x="16631112" y="3509301"/>
            <a:ext cx="702855" cy="1296581"/>
          </a:xfrm>
          <a:custGeom>
            <a:avLst/>
            <a:gdLst/>
            <a:ahLst/>
            <a:cxnLst/>
            <a:rect r="r" b="b" t="t" l="l"/>
            <a:pathLst>
              <a:path h="1296581" w="702855">
                <a:moveTo>
                  <a:pt x="0" y="0"/>
                </a:moveTo>
                <a:lnTo>
                  <a:pt x="702855" y="0"/>
                </a:lnTo>
                <a:lnTo>
                  <a:pt x="702855" y="1296581"/>
                </a:lnTo>
                <a:lnTo>
                  <a:pt x="0" y="12965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256907" y="828493"/>
            <a:ext cx="840097" cy="840097"/>
          </a:xfrm>
          <a:custGeom>
            <a:avLst/>
            <a:gdLst/>
            <a:ahLst/>
            <a:cxnLst/>
            <a:rect r="r" b="b" t="t" l="l"/>
            <a:pathLst>
              <a:path h="840097" w="840097">
                <a:moveTo>
                  <a:pt x="0" y="0"/>
                </a:moveTo>
                <a:lnTo>
                  <a:pt x="840097" y="0"/>
                </a:lnTo>
                <a:lnTo>
                  <a:pt x="840097" y="840097"/>
                </a:lnTo>
                <a:lnTo>
                  <a:pt x="0" y="84009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028700" y="1028700"/>
            <a:ext cx="2255901" cy="1911394"/>
          </a:xfrm>
          <a:custGeom>
            <a:avLst/>
            <a:gdLst/>
            <a:ahLst/>
            <a:cxnLst/>
            <a:rect r="r" b="b" t="t" l="l"/>
            <a:pathLst>
              <a:path h="1911394" w="2255901">
                <a:moveTo>
                  <a:pt x="0" y="0"/>
                </a:moveTo>
                <a:lnTo>
                  <a:pt x="2255901" y="0"/>
                </a:lnTo>
                <a:lnTo>
                  <a:pt x="2255901" y="1911394"/>
                </a:lnTo>
                <a:lnTo>
                  <a:pt x="0" y="191139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232761" r="-499472" b="-229128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5834798" y="1732926"/>
            <a:ext cx="840097" cy="840097"/>
          </a:xfrm>
          <a:custGeom>
            <a:avLst/>
            <a:gdLst/>
            <a:ahLst/>
            <a:cxnLst/>
            <a:rect r="r" b="b" t="t" l="l"/>
            <a:pathLst>
              <a:path h="840097" w="840097">
                <a:moveTo>
                  <a:pt x="0" y="0"/>
                </a:moveTo>
                <a:lnTo>
                  <a:pt x="840097" y="0"/>
                </a:lnTo>
                <a:lnTo>
                  <a:pt x="840097" y="840097"/>
                </a:lnTo>
                <a:lnTo>
                  <a:pt x="0" y="84009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true" flipV="false" rot="-7218285">
            <a:off x="1208153" y="4699111"/>
            <a:ext cx="702855" cy="1296581"/>
          </a:xfrm>
          <a:custGeom>
            <a:avLst/>
            <a:gdLst/>
            <a:ahLst/>
            <a:cxnLst/>
            <a:rect r="r" b="b" t="t" l="l"/>
            <a:pathLst>
              <a:path h="1296581" w="702855">
                <a:moveTo>
                  <a:pt x="702855" y="0"/>
                </a:moveTo>
                <a:lnTo>
                  <a:pt x="0" y="0"/>
                </a:lnTo>
                <a:lnTo>
                  <a:pt x="0" y="1296580"/>
                </a:lnTo>
                <a:lnTo>
                  <a:pt x="702855" y="1296580"/>
                </a:lnTo>
                <a:lnTo>
                  <a:pt x="702855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7056012" y="249316"/>
            <a:ext cx="999225" cy="999225"/>
          </a:xfrm>
          <a:custGeom>
            <a:avLst/>
            <a:gdLst/>
            <a:ahLst/>
            <a:cxnLst/>
            <a:rect r="r" b="b" t="t" l="l"/>
            <a:pathLst>
              <a:path h="999225" w="999225">
                <a:moveTo>
                  <a:pt x="0" y="0"/>
                </a:moveTo>
                <a:lnTo>
                  <a:pt x="999225" y="0"/>
                </a:lnTo>
                <a:lnTo>
                  <a:pt x="999225" y="999225"/>
                </a:lnTo>
                <a:lnTo>
                  <a:pt x="0" y="99922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559580" y="3795498"/>
            <a:ext cx="6766322" cy="6769143"/>
          </a:xfrm>
          <a:custGeom>
            <a:avLst/>
            <a:gdLst/>
            <a:ahLst/>
            <a:cxnLst/>
            <a:rect r="r" b="b" t="t" l="l"/>
            <a:pathLst>
              <a:path h="6769143" w="6766322">
                <a:moveTo>
                  <a:pt x="0" y="0"/>
                </a:moveTo>
                <a:lnTo>
                  <a:pt x="6766323" y="0"/>
                </a:lnTo>
                <a:lnTo>
                  <a:pt x="6766323" y="6769143"/>
                </a:lnTo>
                <a:lnTo>
                  <a:pt x="0" y="676914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4031093" y="2626681"/>
            <a:ext cx="10225815" cy="15309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506"/>
              </a:lnSpc>
            </a:pPr>
            <a:r>
              <a:rPr lang="en-US" b="true" sz="11506">
                <a:solidFill>
                  <a:srgbClr val="15006D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LET’S CHAT!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5919813" y="5928485"/>
            <a:ext cx="6448375" cy="12515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15006D"/>
                </a:solidFill>
                <a:latin typeface="Nunito"/>
                <a:ea typeface="Nunito"/>
                <a:cs typeface="Nunito"/>
                <a:sym typeface="Nunito"/>
              </a:rPr>
              <a:t>What new hobby or skill do you want to try?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DAGRMPfDJGI</dc:identifier>
  <dcterms:modified xsi:type="dcterms:W3CDTF">2011-08-01T06:04:30Z</dcterms:modified>
  <cp:revision>1</cp:revision>
  <dc:title>Myelination Presentation</dc:title>
</cp:coreProperties>
</file>