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oboto Slab"/>
      <p:regular r:id="rId16"/>
      <p:bold r:id="rId17"/>
    </p:embeddedFont>
    <p:embeddedFont>
      <p:font typeface="Nunito"/>
      <p:regular r:id="rId18"/>
      <p:bold r:id="rId19"/>
      <p:italic r:id="rId20"/>
      <p:boldItalic r:id="rId21"/>
    </p:embeddedFont>
    <p:embeddedFont>
      <p:font typeface="Lato"/>
      <p:regular r:id="rId22"/>
      <p:bold r:id="rId23"/>
      <p:italic r:id="rId24"/>
      <p:boldItalic r:id="rId25"/>
    </p:embeddedFont>
    <p:embeddedFont>
      <p:font typeface="Quicksand"/>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italic.fntdata"/><Relationship Id="rId22" Type="http://schemas.openxmlformats.org/officeDocument/2006/relationships/font" Target="fonts/Lato-regular.fntdata"/><Relationship Id="rId21" Type="http://schemas.openxmlformats.org/officeDocument/2006/relationships/font" Target="fonts/Nunito-boldItalic.fntdata"/><Relationship Id="rId24" Type="http://schemas.openxmlformats.org/officeDocument/2006/relationships/font" Target="fonts/Lato-italic.fntdata"/><Relationship Id="rId23" Type="http://schemas.openxmlformats.org/officeDocument/2006/relationships/font" Target="fonts/Lato-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Quicksand-regular.fntdata"/><Relationship Id="rId25" Type="http://schemas.openxmlformats.org/officeDocument/2006/relationships/font" Target="fonts/Lato-boldItalic.fntdata"/><Relationship Id="rId27" Type="http://schemas.openxmlformats.org/officeDocument/2006/relationships/font" Target="fonts/Quicksan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Slab-bold.fntdata"/><Relationship Id="rId16" Type="http://schemas.openxmlformats.org/officeDocument/2006/relationships/font" Target="fonts/RobotoSlab-regular.fntdata"/><Relationship Id="rId19" Type="http://schemas.openxmlformats.org/officeDocument/2006/relationships/font" Target="fonts/Nunito-bold.fntdata"/><Relationship Id="rId18" Type="http://schemas.openxmlformats.org/officeDocument/2006/relationships/font" Target="fonts/Nuni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17a97eced4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17a97eced4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f2b11065dd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Explain that neuroscience is the study of our brains and our nervous system. </a:t>
            </a:r>
            <a:endParaRPr/>
          </a:p>
          <a:p>
            <a:pPr indent="0" lvl="0" marL="0" rtl="0" algn="l">
              <a:lnSpc>
                <a:spcPct val="100000"/>
              </a:lnSpc>
              <a:spcBef>
                <a:spcPts val="0"/>
              </a:spcBef>
              <a:spcAft>
                <a:spcPts val="0"/>
              </a:spcAft>
              <a:buSzPts val="1100"/>
              <a:buNone/>
            </a:pPr>
            <a:r>
              <a:rPr lang="en-US"/>
              <a:t>Explain how the invention of FMRI scanners has helped scientists to learn more about our brains. </a:t>
            </a:r>
            <a:endParaRPr/>
          </a:p>
        </p:txBody>
      </p:sp>
      <p:sp>
        <p:nvSpPr>
          <p:cNvPr id="135" name="Google Shape;135;gf2b11065dd_0_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17a97eced4c_1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17a97eced4c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Talk about the average 86 billion neurons in the brain and how the experiences we have shape the connections in our brain to form neural pathways. These neurons help us to grow from a baby who needs everything done for them to an adult who can be independent and solve complex problems.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22bd535f92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22bd535f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Brains are very complicated and scientists are still learning more and more about them.  In this lesson we will focus on a simplified model of the brain with three key parts.  There are more parts sign - post children to resources they can use to learn more.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7a97eced4c_1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17a97eced4c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The brain stem is responsible for automatic control of our bodies, including our breathing our heart beat and our sleep.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7a9801e65a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7a9801e65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350">
                <a:solidFill>
                  <a:srgbClr val="3D3D3D"/>
                </a:solidFill>
                <a:highlight>
                  <a:srgbClr val="FFFFFF"/>
                </a:highlight>
              </a:rPr>
              <a:t>The amygdala controls our emotional responses by labelling sensory input as either pleasurable or threatening. Input seen as threatening is blocked by the amygdala, prompting an immediate reflexive reaction: Fight, flight, or freeze.</a:t>
            </a:r>
            <a:endParaRPr sz="1350">
              <a:solidFill>
                <a:srgbClr val="3D3D3D"/>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en-US" sz="1350">
                <a:solidFill>
                  <a:srgbClr val="3D3D3D"/>
                </a:solidFill>
                <a:highlight>
                  <a:srgbClr val="FFFFFF"/>
                </a:highlight>
              </a:rPr>
              <a:t>The amygdala does not see a difference between perceived threats and actual dangers. It often triggers “false alarms” and reactive behavior. We sometimes freeze in stressful situations, like public speaking or when taking a test. Though neither of these activities are life-threatening, we disconnect from rational thinking and become impulsive and reactive.</a:t>
            </a:r>
            <a:endParaRPr sz="1350">
              <a:solidFill>
                <a:srgbClr val="3D3D3D"/>
              </a:solidFill>
              <a:highlight>
                <a:srgbClr val="FFFFFF"/>
              </a:highlight>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f2bfc29de3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f2bfc29de3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Explain that executive functions are brain functions that help us to control our thoughts, feelings and actions. Some people call this the conductor or the air traffic controller of the brain. Executive functions are essential for rational thought and learning.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b2310c4568_0_1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b2310c4568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350">
                <a:solidFill>
                  <a:srgbClr val="3D3D3D"/>
                </a:solidFill>
                <a:highlight>
                  <a:srgbClr val="FFFFFF"/>
                </a:highlight>
              </a:rPr>
              <a:t>Talk them through the hand model of the brain and flipping your lid - when the amygdala is stimulated because of a real or imagined threat it hijacks the brain and puts us into fight flight or freeze mode to keep up safe.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b2310c4568_0_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2b2310c456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350">
                <a:solidFill>
                  <a:srgbClr val="3D3D3D"/>
                </a:solidFill>
                <a:highlight>
                  <a:srgbClr val="FFFFFF"/>
                </a:highlight>
              </a:rPr>
              <a:t>It helps some people to think of our amygdala as a very sensitive guard dog or fire alarm - sometimes it goes off for no reason. When we evolved there was much more life and death danger so it made sense for the alarm/guard dog to be super sensitive, now there is less danger it doesn’t need to be so sensitive but it still is and for some people it is more sensitive than others. When our amygdala is triggered, then it hijacks the brain so that our prefrontal cortex can’t work as well.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b2310c4568_0_4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b2310c4568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350">
                <a:solidFill>
                  <a:srgbClr val="3D3D3D"/>
                </a:solidFill>
                <a:highlight>
                  <a:srgbClr val="FFFFFF"/>
                </a:highlight>
              </a:rPr>
              <a:t>We can help our guard dog/alarm to not be triggered by false alarms by strengthening the link between our prefrontal cortex and the amygdala our fronto-amygdala connection.  Working on our building blocks helps us to do this.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9.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9.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9.png"/><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4.png"/><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10.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bg>
      <p:bgPr>
        <a:solidFill>
          <a:srgbClr val="3843D0"/>
        </a:solidFill>
      </p:bgPr>
    </p:bg>
    <p:spTree>
      <p:nvGrpSpPr>
        <p:cNvPr id="11" name="Shape 11"/>
        <p:cNvGrpSpPr/>
        <p:nvPr/>
      </p:nvGrpSpPr>
      <p:grpSpPr>
        <a:xfrm>
          <a:off x="0" y="0"/>
          <a:ext cx="0" cy="0"/>
          <a:chOff x="0" y="0"/>
          <a:chExt cx="0" cy="0"/>
        </a:xfrm>
      </p:grpSpPr>
      <p:sp>
        <p:nvSpPr>
          <p:cNvPr id="12" name="Google Shape;12;p2"/>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2"/>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4" name="Google Shape;14;p2"/>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2"/>
          <p:cNvSpPr txBox="1"/>
          <p:nvPr>
            <p:ph type="title"/>
          </p:nvPr>
        </p:nvSpPr>
        <p:spPr>
          <a:xfrm>
            <a:off x="-68850" y="722950"/>
            <a:ext cx="11035800" cy="2148300"/>
          </a:xfrm>
          <a:prstGeom prst="rect">
            <a:avLst/>
          </a:prstGeom>
        </p:spPr>
        <p:txBody>
          <a:bodyPr anchorCtr="0" anchor="t" bIns="45700" lIns="91425" spcFirstLastPara="1" rIns="91425" wrap="square" tIns="45700">
            <a:noAutofit/>
          </a:bodyPr>
          <a:lstStyle>
            <a:lvl1pPr lvl="0">
              <a:spcBef>
                <a:spcPts val="0"/>
              </a:spcBef>
              <a:spcAft>
                <a:spcPts val="0"/>
              </a:spcAft>
              <a:buClr>
                <a:srgbClr val="15006D"/>
              </a:buClr>
              <a:buSzPts val="25000"/>
              <a:buNone/>
              <a:defRPr sz="25000">
                <a:solidFill>
                  <a:srgbClr val="15006D"/>
                </a:solidFill>
              </a:defRPr>
            </a:lvl1pPr>
            <a:lvl2pPr lvl="1">
              <a:spcBef>
                <a:spcPts val="0"/>
              </a:spcBef>
              <a:spcAft>
                <a:spcPts val="0"/>
              </a:spcAft>
              <a:buClr>
                <a:srgbClr val="15006D"/>
              </a:buClr>
              <a:buSzPts val="1400"/>
              <a:buNone/>
              <a:defRPr>
                <a:solidFill>
                  <a:srgbClr val="15006D"/>
                </a:solidFill>
                <a:latin typeface="Nunito"/>
                <a:ea typeface="Nunito"/>
                <a:cs typeface="Nunito"/>
                <a:sym typeface="Nunito"/>
              </a:defRPr>
            </a:lvl2pPr>
            <a:lvl3pPr lvl="2">
              <a:spcBef>
                <a:spcPts val="0"/>
              </a:spcBef>
              <a:spcAft>
                <a:spcPts val="0"/>
              </a:spcAft>
              <a:buClr>
                <a:srgbClr val="15006D"/>
              </a:buClr>
              <a:buSzPts val="1400"/>
              <a:buNone/>
              <a:defRPr>
                <a:solidFill>
                  <a:srgbClr val="15006D"/>
                </a:solidFill>
                <a:latin typeface="Nunito"/>
                <a:ea typeface="Nunito"/>
                <a:cs typeface="Nunito"/>
                <a:sym typeface="Nunito"/>
              </a:defRPr>
            </a:lvl3pPr>
            <a:lvl4pPr lvl="3">
              <a:spcBef>
                <a:spcPts val="0"/>
              </a:spcBef>
              <a:spcAft>
                <a:spcPts val="0"/>
              </a:spcAft>
              <a:buClr>
                <a:srgbClr val="15006D"/>
              </a:buClr>
              <a:buSzPts val="1400"/>
              <a:buNone/>
              <a:defRPr>
                <a:solidFill>
                  <a:srgbClr val="15006D"/>
                </a:solidFill>
                <a:latin typeface="Nunito"/>
                <a:ea typeface="Nunito"/>
                <a:cs typeface="Nunito"/>
                <a:sym typeface="Nunito"/>
              </a:defRPr>
            </a:lvl4pPr>
            <a:lvl5pPr lvl="4">
              <a:spcBef>
                <a:spcPts val="0"/>
              </a:spcBef>
              <a:spcAft>
                <a:spcPts val="0"/>
              </a:spcAft>
              <a:buClr>
                <a:srgbClr val="15006D"/>
              </a:buClr>
              <a:buSzPts val="1400"/>
              <a:buNone/>
              <a:defRPr>
                <a:solidFill>
                  <a:srgbClr val="15006D"/>
                </a:solidFill>
                <a:latin typeface="Nunito"/>
                <a:ea typeface="Nunito"/>
                <a:cs typeface="Nunito"/>
                <a:sym typeface="Nunito"/>
              </a:defRPr>
            </a:lvl5pPr>
            <a:lvl6pPr lvl="5">
              <a:spcBef>
                <a:spcPts val="0"/>
              </a:spcBef>
              <a:spcAft>
                <a:spcPts val="0"/>
              </a:spcAft>
              <a:buClr>
                <a:srgbClr val="15006D"/>
              </a:buClr>
              <a:buSzPts val="1400"/>
              <a:buNone/>
              <a:defRPr>
                <a:solidFill>
                  <a:srgbClr val="15006D"/>
                </a:solidFill>
                <a:latin typeface="Nunito"/>
                <a:ea typeface="Nunito"/>
                <a:cs typeface="Nunito"/>
                <a:sym typeface="Nunito"/>
              </a:defRPr>
            </a:lvl6pPr>
            <a:lvl7pPr lvl="6">
              <a:spcBef>
                <a:spcPts val="0"/>
              </a:spcBef>
              <a:spcAft>
                <a:spcPts val="0"/>
              </a:spcAft>
              <a:buClr>
                <a:srgbClr val="15006D"/>
              </a:buClr>
              <a:buSzPts val="1400"/>
              <a:buNone/>
              <a:defRPr>
                <a:solidFill>
                  <a:srgbClr val="15006D"/>
                </a:solidFill>
                <a:latin typeface="Nunito"/>
                <a:ea typeface="Nunito"/>
                <a:cs typeface="Nunito"/>
                <a:sym typeface="Nunito"/>
              </a:defRPr>
            </a:lvl7pPr>
            <a:lvl8pPr lvl="7">
              <a:spcBef>
                <a:spcPts val="0"/>
              </a:spcBef>
              <a:spcAft>
                <a:spcPts val="0"/>
              </a:spcAft>
              <a:buClr>
                <a:srgbClr val="15006D"/>
              </a:buClr>
              <a:buSzPts val="1400"/>
              <a:buNone/>
              <a:defRPr>
                <a:solidFill>
                  <a:srgbClr val="15006D"/>
                </a:solidFill>
                <a:latin typeface="Nunito"/>
                <a:ea typeface="Nunito"/>
                <a:cs typeface="Nunito"/>
                <a:sym typeface="Nunito"/>
              </a:defRPr>
            </a:lvl8pPr>
            <a:lvl9pPr lvl="8">
              <a:spcBef>
                <a:spcPts val="0"/>
              </a:spcBef>
              <a:spcAft>
                <a:spcPts val="0"/>
              </a:spcAft>
              <a:buClr>
                <a:srgbClr val="15006D"/>
              </a:buClr>
              <a:buSzPts val="1400"/>
              <a:buNone/>
              <a:defRPr>
                <a:solidFill>
                  <a:srgbClr val="15006D"/>
                </a:solidFill>
                <a:latin typeface="Nunito"/>
                <a:ea typeface="Nunito"/>
                <a:cs typeface="Nunito"/>
                <a:sym typeface="Nunito"/>
              </a:defRPr>
            </a:lvl9pPr>
          </a:lstStyle>
          <a:p/>
        </p:txBody>
      </p:sp>
      <p:pic>
        <p:nvPicPr>
          <p:cNvPr id="16" name="Google Shape;16;p2"/>
          <p:cNvPicPr preferRelativeResize="0"/>
          <p:nvPr/>
        </p:nvPicPr>
        <p:blipFill>
          <a:blip r:embed="rId2">
            <a:alphaModFix/>
          </a:blip>
          <a:stretch>
            <a:fillRect/>
          </a:stretch>
        </p:blipFill>
        <p:spPr>
          <a:xfrm>
            <a:off x="367775" y="304800"/>
            <a:ext cx="2151798" cy="550575"/>
          </a:xfrm>
          <a:prstGeom prst="rect">
            <a:avLst/>
          </a:prstGeom>
          <a:noFill/>
          <a:ln>
            <a:noFill/>
          </a:ln>
        </p:spPr>
      </p:pic>
      <p:sp>
        <p:nvSpPr>
          <p:cNvPr id="17" name="Google Shape;17;p2"/>
          <p:cNvSpPr txBox="1"/>
          <p:nvPr/>
        </p:nvSpPr>
        <p:spPr>
          <a:xfrm>
            <a:off x="908900" y="2809300"/>
            <a:ext cx="6486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rgbClr val="FF8189"/>
              </a:solidFill>
              <a:latin typeface="Quicksand"/>
              <a:ea typeface="Quicksand"/>
              <a:cs typeface="Quicksand"/>
              <a:sym typeface="Quicksand"/>
            </a:endParaRPr>
          </a:p>
        </p:txBody>
      </p:sp>
      <p:sp>
        <p:nvSpPr>
          <p:cNvPr id="18" name="Google Shape;18;p2"/>
          <p:cNvSpPr txBox="1"/>
          <p:nvPr>
            <p:ph idx="1" type="subTitle"/>
          </p:nvPr>
        </p:nvSpPr>
        <p:spPr>
          <a:xfrm>
            <a:off x="483500" y="3813450"/>
            <a:ext cx="7337100" cy="3018600"/>
          </a:xfrm>
          <a:prstGeom prst="rect">
            <a:avLst/>
          </a:prstGeom>
        </p:spPr>
        <p:txBody>
          <a:bodyPr anchorCtr="0" anchor="t" bIns="45700" lIns="91425" spcFirstLastPara="1" rIns="91425" wrap="square" tIns="45700">
            <a:noAutofit/>
          </a:bodyPr>
          <a:lstStyle>
            <a:lvl1pPr lvl="0">
              <a:spcBef>
                <a:spcPts val="20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1pPr>
            <a:lvl2pPr lvl="1">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2pPr>
            <a:lvl3pPr lvl="2">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3pPr>
            <a:lvl4pPr lvl="3">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4pPr>
            <a:lvl5pPr lvl="4">
              <a:spcBef>
                <a:spcPts val="60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5pPr>
            <a:lvl6pPr lvl="5">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6pPr>
            <a:lvl7pPr lvl="6">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7pPr>
            <a:lvl8pPr lvl="7">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8pPr>
            <a:lvl9pPr lvl="8">
              <a:spcBef>
                <a:spcPts val="360"/>
              </a:spcBef>
              <a:spcAft>
                <a:spcPts val="0"/>
              </a:spcAft>
              <a:buClr>
                <a:srgbClr val="FF8189"/>
              </a:buClr>
              <a:buSzPts val="3700"/>
              <a:buFont typeface="Quicksand"/>
              <a:buNone/>
              <a:defRPr b="1" sz="3700">
                <a:solidFill>
                  <a:srgbClr val="FF8189"/>
                </a:solidFill>
                <a:latin typeface="Quicksand"/>
                <a:ea typeface="Quicksand"/>
                <a:cs typeface="Quicksand"/>
                <a:sym typeface="Quicksand"/>
              </a:defRPr>
            </a:lvl9pPr>
          </a:lstStyle>
          <a:p/>
        </p:txBody>
      </p:sp>
      <p:sp>
        <p:nvSpPr>
          <p:cNvPr id="19" name="Google Shape;19;p2"/>
          <p:cNvSpPr/>
          <p:nvPr>
            <p:ph idx="2" type="pic"/>
          </p:nvPr>
        </p:nvSpPr>
        <p:spPr>
          <a:xfrm>
            <a:off x="7019950" y="3979850"/>
            <a:ext cx="1766100" cy="1111800"/>
          </a:xfrm>
          <a:prstGeom prst="rect">
            <a:avLst/>
          </a:prstGeom>
          <a:noFill/>
          <a:ln>
            <a:noFill/>
          </a:ln>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bg>
      <p:bgPr>
        <a:solidFill>
          <a:srgbClr val="15006D"/>
        </a:solidFill>
      </p:bgPr>
    </p:bg>
    <p:spTree>
      <p:nvGrpSpPr>
        <p:cNvPr id="20" name="Shape 20"/>
        <p:cNvGrpSpPr/>
        <p:nvPr/>
      </p:nvGrpSpPr>
      <p:grpSpPr>
        <a:xfrm>
          <a:off x="0" y="0"/>
          <a:ext cx="0" cy="0"/>
          <a:chOff x="0" y="0"/>
          <a:chExt cx="0" cy="0"/>
        </a:xfrm>
      </p:grpSpPr>
      <p:sp>
        <p:nvSpPr>
          <p:cNvPr id="21" name="Google Shape;21;p3"/>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8FA1FF"/>
              </a:buClr>
              <a:buSzPts val="3600"/>
              <a:buNone/>
              <a:defRPr i="0" sz="3600" u="none" cap="none" strike="noStrike">
                <a:solidFill>
                  <a:srgbClr val="8FA1FF"/>
                </a:solidFill>
              </a:defRPr>
            </a:lvl1pPr>
            <a:lvl2pPr lvl="1" rtl="0" algn="l">
              <a:lnSpc>
                <a:spcPct val="100000"/>
              </a:lnSpc>
              <a:spcBef>
                <a:spcPts val="0"/>
              </a:spcBef>
              <a:spcAft>
                <a:spcPts val="0"/>
              </a:spcAft>
              <a:buSzPts val="1400"/>
              <a:buFont typeface="Calibri"/>
              <a:buNone/>
              <a:defRPr sz="1800">
                <a:latin typeface="Calibri"/>
                <a:ea typeface="Calibri"/>
                <a:cs typeface="Calibri"/>
                <a:sym typeface="Calibri"/>
              </a:defRPr>
            </a:lvl2pPr>
            <a:lvl3pPr lvl="2" rtl="0" algn="l">
              <a:lnSpc>
                <a:spcPct val="100000"/>
              </a:lnSpc>
              <a:spcBef>
                <a:spcPts val="0"/>
              </a:spcBef>
              <a:spcAft>
                <a:spcPts val="0"/>
              </a:spcAft>
              <a:buSzPts val="1400"/>
              <a:buFont typeface="Calibri"/>
              <a:buNone/>
              <a:defRPr sz="1800">
                <a:latin typeface="Calibri"/>
                <a:ea typeface="Calibri"/>
                <a:cs typeface="Calibri"/>
                <a:sym typeface="Calibri"/>
              </a:defRPr>
            </a:lvl3pPr>
            <a:lvl4pPr lvl="3" rtl="0" algn="l">
              <a:lnSpc>
                <a:spcPct val="100000"/>
              </a:lnSpc>
              <a:spcBef>
                <a:spcPts val="0"/>
              </a:spcBef>
              <a:spcAft>
                <a:spcPts val="0"/>
              </a:spcAft>
              <a:buSzPts val="1400"/>
              <a:buFont typeface="Calibri"/>
              <a:buNone/>
              <a:defRPr sz="1800">
                <a:latin typeface="Calibri"/>
                <a:ea typeface="Calibri"/>
                <a:cs typeface="Calibri"/>
                <a:sym typeface="Calibri"/>
              </a:defRPr>
            </a:lvl4pPr>
            <a:lvl5pPr lvl="4" rtl="0" algn="l">
              <a:lnSpc>
                <a:spcPct val="100000"/>
              </a:lnSpc>
              <a:spcBef>
                <a:spcPts val="0"/>
              </a:spcBef>
              <a:spcAft>
                <a:spcPts val="0"/>
              </a:spcAft>
              <a:buSzPts val="1400"/>
              <a:buFont typeface="Calibri"/>
              <a:buNone/>
              <a:defRPr sz="1800">
                <a:latin typeface="Calibri"/>
                <a:ea typeface="Calibri"/>
                <a:cs typeface="Calibri"/>
                <a:sym typeface="Calibri"/>
              </a:defRPr>
            </a:lvl5pPr>
            <a:lvl6pPr lvl="5" rtl="0" algn="l">
              <a:lnSpc>
                <a:spcPct val="100000"/>
              </a:lnSpc>
              <a:spcBef>
                <a:spcPts val="0"/>
              </a:spcBef>
              <a:spcAft>
                <a:spcPts val="0"/>
              </a:spcAft>
              <a:buSzPts val="1400"/>
              <a:buFont typeface="Calibri"/>
              <a:buNone/>
              <a:defRPr sz="1800">
                <a:latin typeface="Calibri"/>
                <a:ea typeface="Calibri"/>
                <a:cs typeface="Calibri"/>
                <a:sym typeface="Calibri"/>
              </a:defRPr>
            </a:lvl6pPr>
            <a:lvl7pPr lvl="6" rtl="0" algn="l">
              <a:lnSpc>
                <a:spcPct val="100000"/>
              </a:lnSpc>
              <a:spcBef>
                <a:spcPts val="0"/>
              </a:spcBef>
              <a:spcAft>
                <a:spcPts val="0"/>
              </a:spcAft>
              <a:buSzPts val="1400"/>
              <a:buFont typeface="Calibri"/>
              <a:buNone/>
              <a:defRPr sz="1800">
                <a:latin typeface="Calibri"/>
                <a:ea typeface="Calibri"/>
                <a:cs typeface="Calibri"/>
                <a:sym typeface="Calibri"/>
              </a:defRPr>
            </a:lvl7pPr>
            <a:lvl8pPr lvl="7" rtl="0" algn="l">
              <a:lnSpc>
                <a:spcPct val="100000"/>
              </a:lnSpc>
              <a:spcBef>
                <a:spcPts val="0"/>
              </a:spcBef>
              <a:spcAft>
                <a:spcPts val="0"/>
              </a:spcAft>
              <a:buSzPts val="1400"/>
              <a:buFont typeface="Calibri"/>
              <a:buNone/>
              <a:defRPr sz="1800">
                <a:latin typeface="Calibri"/>
                <a:ea typeface="Calibri"/>
                <a:cs typeface="Calibri"/>
                <a:sym typeface="Calibri"/>
              </a:defRPr>
            </a:lvl8pPr>
            <a:lvl9pPr lvl="8" rtl="0" algn="l">
              <a:lnSpc>
                <a:spcPct val="100000"/>
              </a:lnSpc>
              <a:spcBef>
                <a:spcPts val="0"/>
              </a:spcBef>
              <a:spcAft>
                <a:spcPts val="0"/>
              </a:spcAft>
              <a:buSzPts val="1400"/>
              <a:buFont typeface="Calibri"/>
              <a:buNone/>
              <a:defRPr sz="1800">
                <a:latin typeface="Calibri"/>
                <a:ea typeface="Calibri"/>
                <a:cs typeface="Calibri"/>
                <a:sym typeface="Calibri"/>
              </a:defRPr>
            </a:lvl9pPr>
          </a:lstStyle>
          <a:p/>
        </p:txBody>
      </p:sp>
      <p:sp>
        <p:nvSpPr>
          <p:cNvPr id="22" name="Google Shape;22;p3"/>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rtl="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rtl="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rtl="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rtl="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rtl="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rtl="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rtl="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rtl="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rtl="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23" name="Google Shape;23;p3"/>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4" name="Google Shape;24;p3"/>
          <p:cNvPicPr preferRelativeResize="0"/>
          <p:nvPr/>
        </p:nvPicPr>
        <p:blipFill>
          <a:blip r:embed="rId2">
            <a:alphaModFix/>
          </a:blip>
          <a:stretch>
            <a:fillRect/>
          </a:stretch>
        </p:blipFill>
        <p:spPr>
          <a:xfrm>
            <a:off x="320500" y="455574"/>
            <a:ext cx="441050" cy="415502"/>
          </a:xfrm>
          <a:prstGeom prst="rect">
            <a:avLst/>
          </a:prstGeom>
          <a:noFill/>
          <a:ln>
            <a:noFill/>
          </a:ln>
        </p:spPr>
      </p:pic>
      <p:pic>
        <p:nvPicPr>
          <p:cNvPr id="25" name="Google Shape;25;p3"/>
          <p:cNvPicPr preferRelativeResize="0"/>
          <p:nvPr/>
        </p:nvPicPr>
        <p:blipFill>
          <a:blip r:embed="rId3">
            <a:alphaModFix/>
          </a:blip>
          <a:stretch>
            <a:fillRect/>
          </a:stretch>
        </p:blipFill>
        <p:spPr>
          <a:xfrm>
            <a:off x="6488125" y="2896750"/>
            <a:ext cx="1924050" cy="1828800"/>
          </a:xfrm>
          <a:prstGeom prst="rect">
            <a:avLst/>
          </a:prstGeom>
          <a:noFill/>
          <a:ln>
            <a:noFill/>
          </a:ln>
        </p:spPr>
      </p:pic>
      <p:sp>
        <p:nvSpPr>
          <p:cNvPr id="26" name="Google Shape;26;p3"/>
          <p:cNvSpPr/>
          <p:nvPr>
            <p:ph idx="2" type="pic"/>
          </p:nvPr>
        </p:nvSpPr>
        <p:spPr>
          <a:xfrm>
            <a:off x="5618600" y="2051900"/>
            <a:ext cx="2313600" cy="2396100"/>
          </a:xfrm>
          <a:prstGeom prst="ellipse">
            <a:avLst/>
          </a:prstGeom>
          <a:noFill/>
          <a:ln>
            <a:noFill/>
          </a:ln>
        </p:spPr>
      </p:sp>
      <p:pic>
        <p:nvPicPr>
          <p:cNvPr id="27" name="Google Shape;27;p3"/>
          <p:cNvPicPr preferRelativeResize="0"/>
          <p:nvPr/>
        </p:nvPicPr>
        <p:blipFill>
          <a:blip r:embed="rId4">
            <a:alphaModFix/>
          </a:blip>
          <a:stretch>
            <a:fillRect/>
          </a:stretch>
        </p:blipFill>
        <p:spPr>
          <a:xfrm>
            <a:off x="6989450" y="2486671"/>
            <a:ext cx="2050850" cy="17410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p:cSld name="Title and Content_1_1">
    <p:bg>
      <p:bgPr>
        <a:solidFill>
          <a:srgbClr val="8FA1FF"/>
        </a:solidFill>
      </p:bgPr>
    </p:bg>
    <p:spTree>
      <p:nvGrpSpPr>
        <p:cNvPr id="28" name="Shape 28"/>
        <p:cNvGrpSpPr/>
        <p:nvPr/>
      </p:nvGrpSpPr>
      <p:grpSpPr>
        <a:xfrm>
          <a:off x="0" y="0"/>
          <a:ext cx="0" cy="0"/>
          <a:chOff x="0" y="0"/>
          <a:chExt cx="0" cy="0"/>
        </a:xfrm>
      </p:grpSpPr>
      <p:sp>
        <p:nvSpPr>
          <p:cNvPr id="29" name="Google Shape;29;p4"/>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3843D0"/>
              </a:buClr>
              <a:buSzPts val="3600"/>
              <a:buNone/>
              <a:defRPr i="0" sz="3600" u="none" cap="none" strike="noStrike">
                <a:solidFill>
                  <a:srgbClr val="3843D0"/>
                </a:solidFill>
              </a:defRPr>
            </a:lvl1pPr>
            <a:lvl2pPr lvl="1"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2pPr>
            <a:lvl3pPr lvl="2"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3pPr>
            <a:lvl4pPr lvl="3"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4pPr>
            <a:lvl5pPr lvl="4"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5pPr>
            <a:lvl6pPr lvl="5"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6pPr>
            <a:lvl7pPr lvl="6"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7pPr>
            <a:lvl8pPr lvl="7"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8pPr>
            <a:lvl9pPr lvl="8"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9pPr>
          </a:lstStyle>
          <a:p/>
        </p:txBody>
      </p:sp>
      <p:sp>
        <p:nvSpPr>
          <p:cNvPr id="30" name="Google Shape;30;p4"/>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rtl="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rtl="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rtl="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rtl="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rtl="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rtl="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rtl="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rtl="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rtl="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31" name="Google Shape;31;p4"/>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 name="Google Shape;32;p4"/>
          <p:cNvPicPr preferRelativeResize="0"/>
          <p:nvPr/>
        </p:nvPicPr>
        <p:blipFill>
          <a:blip r:embed="rId2">
            <a:alphaModFix/>
          </a:blip>
          <a:stretch>
            <a:fillRect/>
          </a:stretch>
        </p:blipFill>
        <p:spPr>
          <a:xfrm>
            <a:off x="320500" y="455574"/>
            <a:ext cx="441050" cy="415502"/>
          </a:xfrm>
          <a:prstGeom prst="rect">
            <a:avLst/>
          </a:prstGeom>
          <a:noFill/>
          <a:ln>
            <a:noFill/>
          </a:ln>
        </p:spPr>
      </p:pic>
      <p:pic>
        <p:nvPicPr>
          <p:cNvPr id="33" name="Google Shape;33;p4"/>
          <p:cNvPicPr preferRelativeResize="0"/>
          <p:nvPr/>
        </p:nvPicPr>
        <p:blipFill>
          <a:blip r:embed="rId3">
            <a:alphaModFix/>
          </a:blip>
          <a:stretch>
            <a:fillRect/>
          </a:stretch>
        </p:blipFill>
        <p:spPr>
          <a:xfrm>
            <a:off x="6108875" y="3415225"/>
            <a:ext cx="2196925" cy="1349576"/>
          </a:xfrm>
          <a:prstGeom prst="rect">
            <a:avLst/>
          </a:prstGeom>
          <a:noFill/>
          <a:ln>
            <a:noFill/>
          </a:ln>
        </p:spPr>
      </p:pic>
      <p:sp>
        <p:nvSpPr>
          <p:cNvPr id="34" name="Google Shape;34;p4"/>
          <p:cNvSpPr/>
          <p:nvPr>
            <p:ph idx="2" type="pic"/>
          </p:nvPr>
        </p:nvSpPr>
        <p:spPr>
          <a:xfrm>
            <a:off x="5618600" y="2051900"/>
            <a:ext cx="2313600" cy="2396100"/>
          </a:xfrm>
          <a:prstGeom prst="ellipse">
            <a:avLst/>
          </a:prstGeom>
          <a:noFill/>
          <a:ln>
            <a:noFill/>
          </a:ln>
        </p:spPr>
      </p:sp>
      <p:sp>
        <p:nvSpPr>
          <p:cNvPr id="35" name="Google Shape;35;p4"/>
          <p:cNvSpPr/>
          <p:nvPr/>
        </p:nvSpPr>
        <p:spPr>
          <a:xfrm>
            <a:off x="7546550" y="3194900"/>
            <a:ext cx="867600" cy="837000"/>
          </a:xfrm>
          <a:prstGeom prst="ellipse">
            <a:avLst/>
          </a:prstGeom>
          <a:solidFill>
            <a:srgbClr val="FF8189"/>
          </a:solidFill>
          <a:ln cap="flat" cmpd="sng" w="9525">
            <a:solidFill>
              <a:srgbClr val="FF818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1 1">
  <p:cSld name="Title and Content_1_1_1">
    <p:bg>
      <p:bgPr>
        <a:solidFill>
          <a:srgbClr val="FF8189"/>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a:blip r:embed="rId2">
            <a:alphaModFix/>
          </a:blip>
          <a:stretch>
            <a:fillRect/>
          </a:stretch>
        </p:blipFill>
        <p:spPr>
          <a:xfrm>
            <a:off x="6068875" y="3360157"/>
            <a:ext cx="2495550" cy="1557025"/>
          </a:xfrm>
          <a:prstGeom prst="rect">
            <a:avLst/>
          </a:prstGeom>
          <a:noFill/>
          <a:ln>
            <a:noFill/>
          </a:ln>
        </p:spPr>
      </p:pic>
      <p:sp>
        <p:nvSpPr>
          <p:cNvPr id="38" name="Google Shape;38;p5"/>
          <p:cNvSpPr txBox="1"/>
          <p:nvPr>
            <p:ph type="title"/>
          </p:nvPr>
        </p:nvSpPr>
        <p:spPr>
          <a:xfrm>
            <a:off x="1008024" y="343370"/>
            <a:ext cx="7556400" cy="837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15006D"/>
              </a:buClr>
              <a:buSzPts val="3600"/>
              <a:buNone/>
              <a:defRPr i="0" sz="3600" u="none" cap="none" strike="noStrike">
                <a:solidFill>
                  <a:srgbClr val="15006D"/>
                </a:solidFill>
              </a:defRPr>
            </a:lvl1pPr>
            <a:lvl2pPr lvl="1"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2pPr>
            <a:lvl3pPr lvl="2"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3pPr>
            <a:lvl4pPr lvl="3"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4pPr>
            <a:lvl5pPr lvl="4"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5pPr>
            <a:lvl6pPr lvl="5"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6pPr>
            <a:lvl7pPr lvl="6"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7pPr>
            <a:lvl8pPr lvl="7"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8pPr>
            <a:lvl9pPr lvl="8" rtl="0" algn="l">
              <a:lnSpc>
                <a:spcPct val="100000"/>
              </a:lnSpc>
              <a:spcBef>
                <a:spcPts val="0"/>
              </a:spcBef>
              <a:spcAft>
                <a:spcPts val="0"/>
              </a:spcAft>
              <a:buClr>
                <a:srgbClr val="3843D0"/>
              </a:buClr>
              <a:buSzPts val="1400"/>
              <a:buFont typeface="Calibri"/>
              <a:buNone/>
              <a:defRPr sz="1800">
                <a:solidFill>
                  <a:srgbClr val="3843D0"/>
                </a:solidFill>
                <a:latin typeface="Calibri"/>
                <a:ea typeface="Calibri"/>
                <a:cs typeface="Calibri"/>
                <a:sym typeface="Calibri"/>
              </a:defRPr>
            </a:lvl9pPr>
          </a:lstStyle>
          <a:p/>
        </p:txBody>
      </p:sp>
      <p:sp>
        <p:nvSpPr>
          <p:cNvPr id="39" name="Google Shape;39;p5"/>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rtl="0" algn="l">
              <a:lnSpc>
                <a:spcPct val="100000"/>
              </a:lnSpc>
              <a:spcBef>
                <a:spcPts val="2000"/>
              </a:spcBef>
              <a:spcAft>
                <a:spcPts val="0"/>
              </a:spcAft>
              <a:buClr>
                <a:schemeClr val="accent1"/>
              </a:buClr>
              <a:buSzPts val="1500"/>
              <a:buChar char="■"/>
              <a:defRPr i="0" sz="2000" u="none" cap="none" strike="noStrike">
                <a:solidFill>
                  <a:srgbClr val="595959"/>
                </a:solidFill>
              </a:defRPr>
            </a:lvl1pPr>
            <a:lvl2pPr indent="-314325" lvl="1" marL="914400" marR="0" rtl="0" algn="l">
              <a:lnSpc>
                <a:spcPct val="100000"/>
              </a:lnSpc>
              <a:spcBef>
                <a:spcPts val="600"/>
              </a:spcBef>
              <a:spcAft>
                <a:spcPts val="0"/>
              </a:spcAft>
              <a:buClr>
                <a:srgbClr val="ABD6E2"/>
              </a:buClr>
              <a:buSzPts val="1350"/>
              <a:buChar char="■"/>
              <a:defRPr i="0" sz="1800" u="none" cap="none" strike="noStrike">
                <a:solidFill>
                  <a:srgbClr val="595959"/>
                </a:solidFill>
              </a:defRPr>
            </a:lvl2pPr>
            <a:lvl3pPr indent="-314325" lvl="2" marL="1371600" marR="0" rtl="0" algn="l">
              <a:lnSpc>
                <a:spcPct val="100000"/>
              </a:lnSpc>
              <a:spcBef>
                <a:spcPts val="600"/>
              </a:spcBef>
              <a:spcAft>
                <a:spcPts val="0"/>
              </a:spcAft>
              <a:buClr>
                <a:schemeClr val="accent1"/>
              </a:buClr>
              <a:buSzPts val="1350"/>
              <a:buChar char="■"/>
              <a:defRPr i="0" sz="1800" u="none" cap="none" strike="noStrike">
                <a:solidFill>
                  <a:srgbClr val="595959"/>
                </a:solidFill>
              </a:defRPr>
            </a:lvl3pPr>
            <a:lvl4pPr indent="-314325" lvl="3" marL="1828800" marR="0" rtl="0" algn="l">
              <a:lnSpc>
                <a:spcPct val="100000"/>
              </a:lnSpc>
              <a:spcBef>
                <a:spcPts val="600"/>
              </a:spcBef>
              <a:spcAft>
                <a:spcPts val="0"/>
              </a:spcAft>
              <a:buClr>
                <a:srgbClr val="ABD6E2"/>
              </a:buClr>
              <a:buSzPts val="1350"/>
              <a:buChar char="■"/>
              <a:defRPr i="0" sz="1800" u="none" cap="none" strike="noStrike">
                <a:solidFill>
                  <a:srgbClr val="595959"/>
                </a:solidFill>
              </a:defRPr>
            </a:lvl4pPr>
            <a:lvl5pPr indent="-314325" lvl="4" marL="2286000" marR="0" rtl="0" algn="l">
              <a:lnSpc>
                <a:spcPct val="100000"/>
              </a:lnSpc>
              <a:spcBef>
                <a:spcPts val="600"/>
              </a:spcBef>
              <a:spcAft>
                <a:spcPts val="0"/>
              </a:spcAft>
              <a:buClr>
                <a:schemeClr val="accent1"/>
              </a:buClr>
              <a:buSzPts val="1350"/>
              <a:buChar char="■"/>
              <a:defRPr i="0" sz="1800" u="none" cap="none" strike="noStrike">
                <a:solidFill>
                  <a:srgbClr val="595959"/>
                </a:solidFill>
              </a:defRPr>
            </a:lvl5pPr>
            <a:lvl6pPr indent="-314325" lvl="5" marL="2743200" marR="0" rtl="0" algn="l">
              <a:lnSpc>
                <a:spcPct val="100000"/>
              </a:lnSpc>
              <a:spcBef>
                <a:spcPts val="360"/>
              </a:spcBef>
              <a:spcAft>
                <a:spcPts val="0"/>
              </a:spcAft>
              <a:buClr>
                <a:srgbClr val="ABD6E2"/>
              </a:buClr>
              <a:buSzPts val="1350"/>
              <a:buChar char="■"/>
              <a:defRPr i="0" sz="1800" u="none" cap="none" strike="noStrike">
                <a:solidFill>
                  <a:srgbClr val="595959"/>
                </a:solidFill>
              </a:defRPr>
            </a:lvl6pPr>
            <a:lvl7pPr indent="-314325" lvl="6" marL="3200400" marR="0" rtl="0" algn="l">
              <a:lnSpc>
                <a:spcPct val="100000"/>
              </a:lnSpc>
              <a:spcBef>
                <a:spcPts val="360"/>
              </a:spcBef>
              <a:spcAft>
                <a:spcPts val="0"/>
              </a:spcAft>
              <a:buClr>
                <a:schemeClr val="accent1"/>
              </a:buClr>
              <a:buSzPts val="1350"/>
              <a:buChar char="■"/>
              <a:defRPr i="0" sz="1800" u="none" cap="none" strike="noStrike">
                <a:solidFill>
                  <a:srgbClr val="595959"/>
                </a:solidFill>
              </a:defRPr>
            </a:lvl7pPr>
            <a:lvl8pPr indent="-314325" lvl="7" marL="3657600" marR="0" rtl="0" algn="l">
              <a:lnSpc>
                <a:spcPct val="100000"/>
              </a:lnSpc>
              <a:spcBef>
                <a:spcPts val="360"/>
              </a:spcBef>
              <a:spcAft>
                <a:spcPts val="0"/>
              </a:spcAft>
              <a:buClr>
                <a:srgbClr val="ABD6E2"/>
              </a:buClr>
              <a:buSzPts val="1350"/>
              <a:buChar char="■"/>
              <a:defRPr i="0" sz="1800" u="none" cap="none" strike="noStrike">
                <a:solidFill>
                  <a:srgbClr val="595959"/>
                </a:solidFill>
              </a:defRPr>
            </a:lvl8pPr>
            <a:lvl9pPr indent="-314325" lvl="8" marL="4114800" marR="0" rtl="0" algn="l">
              <a:lnSpc>
                <a:spcPct val="100000"/>
              </a:lnSpc>
              <a:spcBef>
                <a:spcPts val="360"/>
              </a:spcBef>
              <a:spcAft>
                <a:spcPts val="0"/>
              </a:spcAft>
              <a:buClr>
                <a:schemeClr val="accent1"/>
              </a:buClr>
              <a:buSzPts val="1350"/>
              <a:buChar char="■"/>
              <a:defRPr i="0" sz="1800" u="none" cap="none" strike="noStrike">
                <a:solidFill>
                  <a:srgbClr val="595959"/>
                </a:solidFill>
              </a:defRPr>
            </a:lvl9pPr>
          </a:lstStyle>
          <a:p/>
        </p:txBody>
      </p:sp>
      <p:sp>
        <p:nvSpPr>
          <p:cNvPr id="40" name="Google Shape;40;p5"/>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
        <p:nvSpPr>
          <p:cNvPr id="41" name="Google Shape;41;p5"/>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5"/>
          <p:cNvSpPr/>
          <p:nvPr>
            <p:ph idx="2" type="pic"/>
          </p:nvPr>
        </p:nvSpPr>
        <p:spPr>
          <a:xfrm>
            <a:off x="5618600" y="2051900"/>
            <a:ext cx="2313600" cy="2396100"/>
          </a:xfrm>
          <a:prstGeom prst="ellipse">
            <a:avLst/>
          </a:prstGeom>
          <a:noFill/>
          <a:ln>
            <a:noFill/>
          </a:ln>
        </p:spPr>
      </p:sp>
      <p:pic>
        <p:nvPicPr>
          <p:cNvPr id="43" name="Google Shape;43;p5"/>
          <p:cNvPicPr preferRelativeResize="0"/>
          <p:nvPr/>
        </p:nvPicPr>
        <p:blipFill>
          <a:blip r:embed="rId3">
            <a:alphaModFix/>
          </a:blip>
          <a:stretch>
            <a:fillRect/>
          </a:stretch>
        </p:blipFill>
        <p:spPr>
          <a:xfrm>
            <a:off x="223177" y="455576"/>
            <a:ext cx="533800" cy="502649"/>
          </a:xfrm>
          <a:prstGeom prst="rect">
            <a:avLst/>
          </a:prstGeom>
          <a:noFill/>
          <a:ln>
            <a:noFill/>
          </a:ln>
        </p:spPr>
      </p:pic>
      <p:pic>
        <p:nvPicPr>
          <p:cNvPr id="44" name="Google Shape;44;p5"/>
          <p:cNvPicPr preferRelativeResize="0"/>
          <p:nvPr/>
        </p:nvPicPr>
        <p:blipFill>
          <a:blip r:embed="rId4">
            <a:alphaModFix/>
          </a:blip>
          <a:stretch>
            <a:fillRect/>
          </a:stretch>
        </p:blipFill>
        <p:spPr>
          <a:xfrm>
            <a:off x="7060779" y="2701175"/>
            <a:ext cx="1563695" cy="155702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rgbClr val="8E5AFF"/>
        </a:solidFill>
      </p:bgPr>
    </p:bg>
    <p:spTree>
      <p:nvGrpSpPr>
        <p:cNvPr id="45" name="Shape 45"/>
        <p:cNvGrpSpPr/>
        <p:nvPr/>
      </p:nvGrpSpPr>
      <p:grpSpPr>
        <a:xfrm>
          <a:off x="0" y="0"/>
          <a:ext cx="0" cy="0"/>
          <a:chOff x="0" y="0"/>
          <a:chExt cx="0" cy="0"/>
        </a:xfrm>
      </p:grpSpPr>
      <p:sp>
        <p:nvSpPr>
          <p:cNvPr id="46" name="Google Shape;46;p6"/>
          <p:cNvSpPr txBox="1"/>
          <p:nvPr>
            <p:ph type="title"/>
          </p:nvPr>
        </p:nvSpPr>
        <p:spPr>
          <a:xfrm>
            <a:off x="4454350" y="1503350"/>
            <a:ext cx="3759600" cy="2616600"/>
          </a:xfrm>
          <a:prstGeom prst="rect">
            <a:avLst/>
          </a:prstGeom>
        </p:spPr>
        <p:txBody>
          <a:bodyPr anchorCtr="0" anchor="t" bIns="45700" lIns="91425" spcFirstLastPara="1" rIns="91425" wrap="square" tIns="45700">
            <a:noAutofit/>
          </a:bodyPr>
          <a:lstStyle>
            <a:lvl1pPr lvl="0">
              <a:spcBef>
                <a:spcPts val="0"/>
              </a:spcBef>
              <a:spcAft>
                <a:spcPts val="0"/>
              </a:spcAft>
              <a:buClr>
                <a:schemeClr val="lt1"/>
              </a:buClr>
              <a:buSzPts val="3600"/>
              <a:buNone/>
              <a:defRPr>
                <a:solidFill>
                  <a:schemeClr val="lt1"/>
                </a:solidFill>
                <a:latin typeface="Nunito"/>
                <a:ea typeface="Nunito"/>
                <a:cs typeface="Nunito"/>
                <a:sym typeface="Nunito"/>
              </a:defRPr>
            </a:lvl1pPr>
            <a:lvl2pPr lvl="1">
              <a:spcBef>
                <a:spcPts val="0"/>
              </a:spcBef>
              <a:spcAft>
                <a:spcPts val="0"/>
              </a:spcAft>
              <a:buSzPts val="1400"/>
              <a:buNone/>
              <a:defRPr>
                <a:latin typeface="Nunito"/>
                <a:ea typeface="Nunito"/>
                <a:cs typeface="Nunito"/>
                <a:sym typeface="Nunito"/>
              </a:defRPr>
            </a:lvl2pPr>
            <a:lvl3pPr lvl="2">
              <a:spcBef>
                <a:spcPts val="0"/>
              </a:spcBef>
              <a:spcAft>
                <a:spcPts val="0"/>
              </a:spcAft>
              <a:buSzPts val="1400"/>
              <a:buNone/>
              <a:defRPr>
                <a:latin typeface="Nunito"/>
                <a:ea typeface="Nunito"/>
                <a:cs typeface="Nunito"/>
                <a:sym typeface="Nunito"/>
              </a:defRPr>
            </a:lvl3pPr>
            <a:lvl4pPr lvl="3">
              <a:spcBef>
                <a:spcPts val="0"/>
              </a:spcBef>
              <a:spcAft>
                <a:spcPts val="0"/>
              </a:spcAft>
              <a:buSzPts val="1400"/>
              <a:buNone/>
              <a:defRPr>
                <a:latin typeface="Nunito"/>
                <a:ea typeface="Nunito"/>
                <a:cs typeface="Nunito"/>
                <a:sym typeface="Nunito"/>
              </a:defRPr>
            </a:lvl4pPr>
            <a:lvl5pPr lvl="4">
              <a:spcBef>
                <a:spcPts val="0"/>
              </a:spcBef>
              <a:spcAft>
                <a:spcPts val="0"/>
              </a:spcAft>
              <a:buSzPts val="1400"/>
              <a:buNone/>
              <a:defRPr>
                <a:latin typeface="Nunito"/>
                <a:ea typeface="Nunito"/>
                <a:cs typeface="Nunito"/>
                <a:sym typeface="Nunito"/>
              </a:defRPr>
            </a:lvl5pPr>
            <a:lvl6pPr lvl="5">
              <a:spcBef>
                <a:spcPts val="0"/>
              </a:spcBef>
              <a:spcAft>
                <a:spcPts val="0"/>
              </a:spcAft>
              <a:buSzPts val="1400"/>
              <a:buNone/>
              <a:defRPr>
                <a:latin typeface="Nunito"/>
                <a:ea typeface="Nunito"/>
                <a:cs typeface="Nunito"/>
                <a:sym typeface="Nunito"/>
              </a:defRPr>
            </a:lvl6pPr>
            <a:lvl7pPr lvl="6">
              <a:spcBef>
                <a:spcPts val="0"/>
              </a:spcBef>
              <a:spcAft>
                <a:spcPts val="0"/>
              </a:spcAft>
              <a:buSzPts val="1400"/>
              <a:buNone/>
              <a:defRPr>
                <a:latin typeface="Nunito"/>
                <a:ea typeface="Nunito"/>
                <a:cs typeface="Nunito"/>
                <a:sym typeface="Nunito"/>
              </a:defRPr>
            </a:lvl7pPr>
            <a:lvl8pPr lvl="7">
              <a:spcBef>
                <a:spcPts val="0"/>
              </a:spcBef>
              <a:spcAft>
                <a:spcPts val="0"/>
              </a:spcAft>
              <a:buSzPts val="1400"/>
              <a:buNone/>
              <a:defRPr>
                <a:latin typeface="Nunito"/>
                <a:ea typeface="Nunito"/>
                <a:cs typeface="Nunito"/>
                <a:sym typeface="Nunito"/>
              </a:defRPr>
            </a:lvl8pPr>
            <a:lvl9pPr lvl="8">
              <a:spcBef>
                <a:spcPts val="0"/>
              </a:spcBef>
              <a:spcAft>
                <a:spcPts val="0"/>
              </a:spcAft>
              <a:buSzPts val="1400"/>
              <a:buNone/>
              <a:defRPr>
                <a:latin typeface="Nunito"/>
                <a:ea typeface="Nunito"/>
                <a:cs typeface="Nunito"/>
                <a:sym typeface="Nunito"/>
              </a:defRPr>
            </a:lvl9pPr>
          </a:lstStyle>
          <a:p/>
        </p:txBody>
      </p:sp>
      <p:pic>
        <p:nvPicPr>
          <p:cNvPr id="47" name="Google Shape;47;p6"/>
          <p:cNvPicPr preferRelativeResize="0"/>
          <p:nvPr/>
        </p:nvPicPr>
        <p:blipFill>
          <a:blip r:embed="rId2">
            <a:alphaModFix/>
          </a:blip>
          <a:stretch>
            <a:fillRect/>
          </a:stretch>
        </p:blipFill>
        <p:spPr>
          <a:xfrm>
            <a:off x="556756" y="1585988"/>
            <a:ext cx="2824594" cy="2451300"/>
          </a:xfrm>
          <a:prstGeom prst="rect">
            <a:avLst/>
          </a:prstGeom>
          <a:noFill/>
          <a:ln>
            <a:noFill/>
          </a:ln>
        </p:spPr>
      </p:pic>
      <p:sp>
        <p:nvSpPr>
          <p:cNvPr id="48" name="Google Shape;48;p6"/>
          <p:cNvSpPr/>
          <p:nvPr/>
        </p:nvSpPr>
        <p:spPr>
          <a:xfrm>
            <a:off x="1466125" y="2517300"/>
            <a:ext cx="1230900" cy="1205700"/>
          </a:xfrm>
          <a:prstGeom prst="ellipse">
            <a:avLst/>
          </a:prstGeom>
          <a:solidFill>
            <a:srgbClr val="8FA1FF"/>
          </a:solidFill>
          <a:ln cap="flat" cmpd="sng" w="9525">
            <a:solidFill>
              <a:srgbClr val="8FA1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6"/>
          <p:cNvSpPr/>
          <p:nvPr>
            <p:ph idx="2" type="pic"/>
          </p:nvPr>
        </p:nvSpPr>
        <p:spPr>
          <a:xfrm>
            <a:off x="1660363" y="1119913"/>
            <a:ext cx="2133600" cy="2451300"/>
          </a:xfrm>
          <a:prstGeom prst="rect">
            <a:avLst/>
          </a:prstGeom>
          <a:noFill/>
          <a:ln>
            <a:noFill/>
          </a:ln>
        </p:spPr>
      </p:sp>
      <p:pic>
        <p:nvPicPr>
          <p:cNvPr id="50" name="Google Shape;50;p6"/>
          <p:cNvPicPr preferRelativeResize="0"/>
          <p:nvPr/>
        </p:nvPicPr>
        <p:blipFill>
          <a:blip r:embed="rId3">
            <a:alphaModFix/>
          </a:blip>
          <a:stretch>
            <a:fillRect/>
          </a:stretch>
        </p:blipFill>
        <p:spPr>
          <a:xfrm>
            <a:off x="8285327" y="302951"/>
            <a:ext cx="533800" cy="502649"/>
          </a:xfrm>
          <a:prstGeom prst="rect">
            <a:avLst/>
          </a:prstGeom>
          <a:noFill/>
          <a:ln>
            <a:noFill/>
          </a:ln>
        </p:spPr>
      </p:pic>
      <p:pic>
        <p:nvPicPr>
          <p:cNvPr id="51" name="Google Shape;51;p6"/>
          <p:cNvPicPr preferRelativeResize="0"/>
          <p:nvPr/>
        </p:nvPicPr>
        <p:blipFill>
          <a:blip r:embed="rId4">
            <a:alphaModFix/>
          </a:blip>
          <a:stretch>
            <a:fillRect/>
          </a:stretch>
        </p:blipFill>
        <p:spPr>
          <a:xfrm rot="-2700000">
            <a:off x="1332446" y="3006392"/>
            <a:ext cx="2133600" cy="181130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_2">
    <p:bg>
      <p:bgPr>
        <a:solidFill>
          <a:srgbClr val="F9623E"/>
        </a:solidFill>
      </p:bgPr>
    </p:bg>
    <p:spTree>
      <p:nvGrpSpPr>
        <p:cNvPr id="52" name="Shape 52"/>
        <p:cNvGrpSpPr/>
        <p:nvPr/>
      </p:nvGrpSpPr>
      <p:grpSpPr>
        <a:xfrm>
          <a:off x="0" y="0"/>
          <a:ext cx="0" cy="0"/>
          <a:chOff x="0" y="0"/>
          <a:chExt cx="0" cy="0"/>
        </a:xfrm>
      </p:grpSpPr>
      <p:pic>
        <p:nvPicPr>
          <p:cNvPr id="53" name="Google Shape;53;p7"/>
          <p:cNvPicPr preferRelativeResize="0"/>
          <p:nvPr/>
        </p:nvPicPr>
        <p:blipFill>
          <a:blip r:embed="rId2">
            <a:alphaModFix/>
          </a:blip>
          <a:stretch>
            <a:fillRect/>
          </a:stretch>
        </p:blipFill>
        <p:spPr>
          <a:xfrm>
            <a:off x="5539100" y="1652525"/>
            <a:ext cx="3025444" cy="2616600"/>
          </a:xfrm>
          <a:prstGeom prst="rect">
            <a:avLst/>
          </a:prstGeom>
          <a:noFill/>
          <a:ln>
            <a:noFill/>
          </a:ln>
        </p:spPr>
      </p:pic>
      <p:sp>
        <p:nvSpPr>
          <p:cNvPr id="54" name="Google Shape;54;p7"/>
          <p:cNvSpPr txBox="1"/>
          <p:nvPr>
            <p:ph type="title"/>
          </p:nvPr>
        </p:nvSpPr>
        <p:spPr>
          <a:xfrm>
            <a:off x="1383400" y="1652525"/>
            <a:ext cx="3759600" cy="2616600"/>
          </a:xfrm>
          <a:prstGeom prst="rect">
            <a:avLst/>
          </a:prstGeom>
        </p:spPr>
        <p:txBody>
          <a:bodyPr anchorCtr="0" anchor="t" bIns="45700" lIns="91425" spcFirstLastPara="1" rIns="91425" wrap="square" tIns="45700">
            <a:noAutofit/>
          </a:bodyPr>
          <a:lstStyle>
            <a:lvl1pPr lvl="0" rtl="0">
              <a:spcBef>
                <a:spcPts val="0"/>
              </a:spcBef>
              <a:spcAft>
                <a:spcPts val="0"/>
              </a:spcAft>
              <a:buClr>
                <a:schemeClr val="lt1"/>
              </a:buClr>
              <a:buSzPts val="3600"/>
              <a:buNone/>
              <a:defRPr>
                <a:solidFill>
                  <a:schemeClr val="lt1"/>
                </a:solidFill>
                <a:latin typeface="Nunito"/>
                <a:ea typeface="Nunito"/>
                <a:cs typeface="Nunito"/>
                <a:sym typeface="Nunito"/>
              </a:defRPr>
            </a:lvl1pPr>
            <a:lvl2pPr lvl="1" rtl="0">
              <a:spcBef>
                <a:spcPts val="0"/>
              </a:spcBef>
              <a:spcAft>
                <a:spcPts val="0"/>
              </a:spcAft>
              <a:buSzPts val="1400"/>
              <a:buNone/>
              <a:defRPr>
                <a:latin typeface="Nunito"/>
                <a:ea typeface="Nunito"/>
                <a:cs typeface="Nunito"/>
                <a:sym typeface="Nunito"/>
              </a:defRPr>
            </a:lvl2pPr>
            <a:lvl3pPr lvl="2" rtl="0">
              <a:spcBef>
                <a:spcPts val="0"/>
              </a:spcBef>
              <a:spcAft>
                <a:spcPts val="0"/>
              </a:spcAft>
              <a:buSzPts val="1400"/>
              <a:buNone/>
              <a:defRPr>
                <a:latin typeface="Nunito"/>
                <a:ea typeface="Nunito"/>
                <a:cs typeface="Nunito"/>
                <a:sym typeface="Nunito"/>
              </a:defRPr>
            </a:lvl3pPr>
            <a:lvl4pPr lvl="3" rtl="0">
              <a:spcBef>
                <a:spcPts val="0"/>
              </a:spcBef>
              <a:spcAft>
                <a:spcPts val="0"/>
              </a:spcAft>
              <a:buSzPts val="1400"/>
              <a:buNone/>
              <a:defRPr>
                <a:latin typeface="Nunito"/>
                <a:ea typeface="Nunito"/>
                <a:cs typeface="Nunito"/>
                <a:sym typeface="Nunito"/>
              </a:defRPr>
            </a:lvl4pPr>
            <a:lvl5pPr lvl="4" rtl="0">
              <a:spcBef>
                <a:spcPts val="0"/>
              </a:spcBef>
              <a:spcAft>
                <a:spcPts val="0"/>
              </a:spcAft>
              <a:buSzPts val="1400"/>
              <a:buNone/>
              <a:defRPr>
                <a:latin typeface="Nunito"/>
                <a:ea typeface="Nunito"/>
                <a:cs typeface="Nunito"/>
                <a:sym typeface="Nunito"/>
              </a:defRPr>
            </a:lvl5pPr>
            <a:lvl6pPr lvl="5" rtl="0">
              <a:spcBef>
                <a:spcPts val="0"/>
              </a:spcBef>
              <a:spcAft>
                <a:spcPts val="0"/>
              </a:spcAft>
              <a:buSzPts val="1400"/>
              <a:buNone/>
              <a:defRPr>
                <a:latin typeface="Nunito"/>
                <a:ea typeface="Nunito"/>
                <a:cs typeface="Nunito"/>
                <a:sym typeface="Nunito"/>
              </a:defRPr>
            </a:lvl6pPr>
            <a:lvl7pPr lvl="6" rtl="0">
              <a:spcBef>
                <a:spcPts val="0"/>
              </a:spcBef>
              <a:spcAft>
                <a:spcPts val="0"/>
              </a:spcAft>
              <a:buSzPts val="1400"/>
              <a:buNone/>
              <a:defRPr>
                <a:latin typeface="Nunito"/>
                <a:ea typeface="Nunito"/>
                <a:cs typeface="Nunito"/>
                <a:sym typeface="Nunito"/>
              </a:defRPr>
            </a:lvl7pPr>
            <a:lvl8pPr lvl="7" rtl="0">
              <a:spcBef>
                <a:spcPts val="0"/>
              </a:spcBef>
              <a:spcAft>
                <a:spcPts val="0"/>
              </a:spcAft>
              <a:buSzPts val="1400"/>
              <a:buNone/>
              <a:defRPr>
                <a:latin typeface="Nunito"/>
                <a:ea typeface="Nunito"/>
                <a:cs typeface="Nunito"/>
                <a:sym typeface="Nunito"/>
              </a:defRPr>
            </a:lvl8pPr>
            <a:lvl9pPr lvl="8" rtl="0">
              <a:spcBef>
                <a:spcPts val="0"/>
              </a:spcBef>
              <a:spcAft>
                <a:spcPts val="0"/>
              </a:spcAft>
              <a:buSzPts val="1400"/>
              <a:buNone/>
              <a:defRPr>
                <a:latin typeface="Nunito"/>
                <a:ea typeface="Nunito"/>
                <a:cs typeface="Nunito"/>
                <a:sym typeface="Nunito"/>
              </a:defRPr>
            </a:lvl9pPr>
          </a:lstStyle>
          <a:p/>
        </p:txBody>
      </p:sp>
      <p:sp>
        <p:nvSpPr>
          <p:cNvPr id="55" name="Google Shape;55;p7"/>
          <p:cNvSpPr/>
          <p:nvPr>
            <p:ph idx="2" type="pic"/>
          </p:nvPr>
        </p:nvSpPr>
        <p:spPr>
          <a:xfrm>
            <a:off x="5295938" y="893725"/>
            <a:ext cx="2133600" cy="2451300"/>
          </a:xfrm>
          <a:prstGeom prst="rect">
            <a:avLst/>
          </a:prstGeom>
          <a:noFill/>
          <a:ln>
            <a:noFill/>
          </a:ln>
        </p:spPr>
      </p:sp>
      <p:pic>
        <p:nvPicPr>
          <p:cNvPr id="56" name="Google Shape;56;p7"/>
          <p:cNvPicPr preferRelativeResize="0"/>
          <p:nvPr/>
        </p:nvPicPr>
        <p:blipFill>
          <a:blip r:embed="rId3">
            <a:alphaModFix/>
          </a:blip>
          <a:stretch>
            <a:fillRect/>
          </a:stretch>
        </p:blipFill>
        <p:spPr>
          <a:xfrm>
            <a:off x="201702" y="302951"/>
            <a:ext cx="533800" cy="502649"/>
          </a:xfrm>
          <a:prstGeom prst="rect">
            <a:avLst/>
          </a:prstGeom>
          <a:noFill/>
          <a:ln>
            <a:noFill/>
          </a:ln>
        </p:spPr>
      </p:pic>
      <p:pic>
        <p:nvPicPr>
          <p:cNvPr id="57" name="Google Shape;57;p7"/>
          <p:cNvPicPr preferRelativeResize="0"/>
          <p:nvPr/>
        </p:nvPicPr>
        <p:blipFill>
          <a:blip r:embed="rId4">
            <a:alphaModFix/>
          </a:blip>
          <a:stretch>
            <a:fillRect/>
          </a:stretch>
        </p:blipFill>
        <p:spPr>
          <a:xfrm>
            <a:off x="7058725" y="1305194"/>
            <a:ext cx="1112925" cy="10771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Blank_2_1">
    <p:bg>
      <p:bgPr>
        <a:solidFill>
          <a:srgbClr val="3843D0"/>
        </a:solidFill>
      </p:bgPr>
    </p:bg>
    <p:spTree>
      <p:nvGrpSpPr>
        <p:cNvPr id="58" name="Shape 58"/>
        <p:cNvGrpSpPr/>
        <p:nvPr/>
      </p:nvGrpSpPr>
      <p:grpSpPr>
        <a:xfrm>
          <a:off x="0" y="0"/>
          <a:ext cx="0" cy="0"/>
          <a:chOff x="0" y="0"/>
          <a:chExt cx="0" cy="0"/>
        </a:xfrm>
      </p:grpSpPr>
      <p:pic>
        <p:nvPicPr>
          <p:cNvPr id="59" name="Google Shape;59;p8"/>
          <p:cNvPicPr preferRelativeResize="0"/>
          <p:nvPr/>
        </p:nvPicPr>
        <p:blipFill>
          <a:blip r:embed="rId2">
            <a:alphaModFix/>
          </a:blip>
          <a:stretch>
            <a:fillRect/>
          </a:stretch>
        </p:blipFill>
        <p:spPr>
          <a:xfrm>
            <a:off x="1029775" y="1268325"/>
            <a:ext cx="2985875" cy="2838050"/>
          </a:xfrm>
          <a:prstGeom prst="rect">
            <a:avLst/>
          </a:prstGeom>
          <a:noFill/>
          <a:ln>
            <a:noFill/>
          </a:ln>
        </p:spPr>
      </p:pic>
      <p:sp>
        <p:nvSpPr>
          <p:cNvPr id="60" name="Google Shape;60;p8"/>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61" name="Google Shape;61;p8"/>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62" name="Google Shape;62;p8"/>
          <p:cNvSpPr txBox="1"/>
          <p:nvPr>
            <p:ph type="title"/>
          </p:nvPr>
        </p:nvSpPr>
        <p:spPr>
          <a:xfrm>
            <a:off x="4592050" y="1613150"/>
            <a:ext cx="3759600" cy="2616600"/>
          </a:xfrm>
          <a:prstGeom prst="rect">
            <a:avLst/>
          </a:prstGeom>
        </p:spPr>
        <p:txBody>
          <a:bodyPr anchorCtr="0" anchor="t" bIns="45700" lIns="91425" spcFirstLastPara="1" rIns="91425" wrap="square" tIns="45700">
            <a:noAutofit/>
          </a:bodyPr>
          <a:lstStyle>
            <a:lvl1pPr lvl="0" rtl="0">
              <a:spcBef>
                <a:spcPts val="0"/>
              </a:spcBef>
              <a:spcAft>
                <a:spcPts val="0"/>
              </a:spcAft>
              <a:buClr>
                <a:schemeClr val="lt1"/>
              </a:buClr>
              <a:buSzPts val="3600"/>
              <a:buNone/>
              <a:defRPr>
                <a:solidFill>
                  <a:schemeClr val="lt1"/>
                </a:solidFill>
                <a:latin typeface="Nunito"/>
                <a:ea typeface="Nunito"/>
                <a:cs typeface="Nunito"/>
                <a:sym typeface="Nunito"/>
              </a:defRPr>
            </a:lvl1pPr>
            <a:lvl2pPr lvl="1" rtl="0">
              <a:spcBef>
                <a:spcPts val="0"/>
              </a:spcBef>
              <a:spcAft>
                <a:spcPts val="0"/>
              </a:spcAft>
              <a:buSzPts val="1400"/>
              <a:buNone/>
              <a:defRPr>
                <a:latin typeface="Nunito"/>
                <a:ea typeface="Nunito"/>
                <a:cs typeface="Nunito"/>
                <a:sym typeface="Nunito"/>
              </a:defRPr>
            </a:lvl2pPr>
            <a:lvl3pPr lvl="2" rtl="0">
              <a:spcBef>
                <a:spcPts val="0"/>
              </a:spcBef>
              <a:spcAft>
                <a:spcPts val="0"/>
              </a:spcAft>
              <a:buSzPts val="1400"/>
              <a:buNone/>
              <a:defRPr>
                <a:latin typeface="Nunito"/>
                <a:ea typeface="Nunito"/>
                <a:cs typeface="Nunito"/>
                <a:sym typeface="Nunito"/>
              </a:defRPr>
            </a:lvl3pPr>
            <a:lvl4pPr lvl="3" rtl="0">
              <a:spcBef>
                <a:spcPts val="0"/>
              </a:spcBef>
              <a:spcAft>
                <a:spcPts val="0"/>
              </a:spcAft>
              <a:buSzPts val="1400"/>
              <a:buNone/>
              <a:defRPr>
                <a:latin typeface="Nunito"/>
                <a:ea typeface="Nunito"/>
                <a:cs typeface="Nunito"/>
                <a:sym typeface="Nunito"/>
              </a:defRPr>
            </a:lvl4pPr>
            <a:lvl5pPr lvl="4" rtl="0">
              <a:spcBef>
                <a:spcPts val="0"/>
              </a:spcBef>
              <a:spcAft>
                <a:spcPts val="0"/>
              </a:spcAft>
              <a:buSzPts val="1400"/>
              <a:buNone/>
              <a:defRPr>
                <a:latin typeface="Nunito"/>
                <a:ea typeface="Nunito"/>
                <a:cs typeface="Nunito"/>
                <a:sym typeface="Nunito"/>
              </a:defRPr>
            </a:lvl5pPr>
            <a:lvl6pPr lvl="5" rtl="0">
              <a:spcBef>
                <a:spcPts val="0"/>
              </a:spcBef>
              <a:spcAft>
                <a:spcPts val="0"/>
              </a:spcAft>
              <a:buSzPts val="1400"/>
              <a:buNone/>
              <a:defRPr>
                <a:latin typeface="Nunito"/>
                <a:ea typeface="Nunito"/>
                <a:cs typeface="Nunito"/>
                <a:sym typeface="Nunito"/>
              </a:defRPr>
            </a:lvl6pPr>
            <a:lvl7pPr lvl="6" rtl="0">
              <a:spcBef>
                <a:spcPts val="0"/>
              </a:spcBef>
              <a:spcAft>
                <a:spcPts val="0"/>
              </a:spcAft>
              <a:buSzPts val="1400"/>
              <a:buNone/>
              <a:defRPr>
                <a:latin typeface="Nunito"/>
                <a:ea typeface="Nunito"/>
                <a:cs typeface="Nunito"/>
                <a:sym typeface="Nunito"/>
              </a:defRPr>
            </a:lvl7pPr>
            <a:lvl8pPr lvl="7" rtl="0">
              <a:spcBef>
                <a:spcPts val="0"/>
              </a:spcBef>
              <a:spcAft>
                <a:spcPts val="0"/>
              </a:spcAft>
              <a:buSzPts val="1400"/>
              <a:buNone/>
              <a:defRPr>
                <a:latin typeface="Nunito"/>
                <a:ea typeface="Nunito"/>
                <a:cs typeface="Nunito"/>
                <a:sym typeface="Nunito"/>
              </a:defRPr>
            </a:lvl8pPr>
            <a:lvl9pPr lvl="8" rtl="0">
              <a:spcBef>
                <a:spcPts val="0"/>
              </a:spcBef>
              <a:spcAft>
                <a:spcPts val="0"/>
              </a:spcAft>
              <a:buSzPts val="1400"/>
              <a:buNone/>
              <a:defRPr>
                <a:latin typeface="Nunito"/>
                <a:ea typeface="Nunito"/>
                <a:cs typeface="Nunito"/>
                <a:sym typeface="Nunito"/>
              </a:defRPr>
            </a:lvl9pPr>
          </a:lstStyle>
          <a:p/>
        </p:txBody>
      </p:sp>
      <p:sp>
        <p:nvSpPr>
          <p:cNvPr id="63" name="Google Shape;63;p8"/>
          <p:cNvSpPr/>
          <p:nvPr>
            <p:ph idx="2" type="pic"/>
          </p:nvPr>
        </p:nvSpPr>
        <p:spPr>
          <a:xfrm>
            <a:off x="2123088" y="907500"/>
            <a:ext cx="2133600" cy="2451300"/>
          </a:xfrm>
          <a:prstGeom prst="rect">
            <a:avLst/>
          </a:prstGeom>
          <a:noFill/>
          <a:ln>
            <a:noFill/>
          </a:ln>
        </p:spPr>
      </p:sp>
      <p:pic>
        <p:nvPicPr>
          <p:cNvPr id="64" name="Google Shape;64;p8"/>
          <p:cNvPicPr preferRelativeResize="0"/>
          <p:nvPr/>
        </p:nvPicPr>
        <p:blipFill>
          <a:blip r:embed="rId3">
            <a:alphaModFix/>
          </a:blip>
          <a:stretch>
            <a:fillRect/>
          </a:stretch>
        </p:blipFill>
        <p:spPr>
          <a:xfrm>
            <a:off x="8439924" y="324375"/>
            <a:ext cx="488925" cy="460625"/>
          </a:xfrm>
          <a:prstGeom prst="rect">
            <a:avLst/>
          </a:prstGeom>
          <a:noFill/>
          <a:ln>
            <a:noFill/>
          </a:ln>
        </p:spPr>
      </p:pic>
      <p:pic>
        <p:nvPicPr>
          <p:cNvPr id="65" name="Google Shape;65;p8"/>
          <p:cNvPicPr preferRelativeResize="0"/>
          <p:nvPr/>
        </p:nvPicPr>
        <p:blipFill>
          <a:blip r:embed="rId4">
            <a:alphaModFix/>
          </a:blip>
          <a:stretch>
            <a:fillRect/>
          </a:stretch>
        </p:blipFill>
        <p:spPr>
          <a:xfrm>
            <a:off x="742246" y="1784113"/>
            <a:ext cx="1741875" cy="6980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bg>
      <p:bgPr>
        <a:solidFill>
          <a:srgbClr val="6ECFBD"/>
        </a:solidFill>
      </p:bgPr>
    </p:bg>
    <p:spTree>
      <p:nvGrpSpPr>
        <p:cNvPr id="66" name="Shape 66"/>
        <p:cNvGrpSpPr/>
        <p:nvPr/>
      </p:nvGrpSpPr>
      <p:grpSpPr>
        <a:xfrm>
          <a:off x="0" y="0"/>
          <a:ext cx="0" cy="0"/>
          <a:chOff x="0" y="0"/>
          <a:chExt cx="0" cy="0"/>
        </a:xfrm>
      </p:grpSpPr>
      <p:pic>
        <p:nvPicPr>
          <p:cNvPr id="67" name="Google Shape;67;p9"/>
          <p:cNvPicPr preferRelativeResize="0"/>
          <p:nvPr/>
        </p:nvPicPr>
        <p:blipFill>
          <a:blip r:embed="rId2">
            <a:alphaModFix/>
          </a:blip>
          <a:stretch>
            <a:fillRect/>
          </a:stretch>
        </p:blipFill>
        <p:spPr>
          <a:xfrm>
            <a:off x="4695930" y="1187945"/>
            <a:ext cx="4358150" cy="3699800"/>
          </a:xfrm>
          <a:prstGeom prst="rect">
            <a:avLst/>
          </a:prstGeom>
          <a:noFill/>
          <a:ln>
            <a:noFill/>
          </a:ln>
        </p:spPr>
      </p:pic>
      <p:sp>
        <p:nvSpPr>
          <p:cNvPr id="68" name="Google Shape;68;p9"/>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69" name="Google Shape;69;p9"/>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70" name="Google Shape;70;p9"/>
          <p:cNvSpPr txBox="1"/>
          <p:nvPr>
            <p:ph type="title"/>
          </p:nvPr>
        </p:nvSpPr>
        <p:spPr>
          <a:xfrm>
            <a:off x="1383400" y="1652525"/>
            <a:ext cx="3759600" cy="2616600"/>
          </a:xfrm>
          <a:prstGeom prst="rect">
            <a:avLst/>
          </a:prstGeom>
        </p:spPr>
        <p:txBody>
          <a:bodyPr anchorCtr="0" anchor="t" bIns="45700" lIns="91425" spcFirstLastPara="1" rIns="91425" wrap="square" tIns="45700">
            <a:noAutofit/>
          </a:bodyPr>
          <a:lstStyle>
            <a:lvl1pPr lvl="0" rtl="0">
              <a:spcBef>
                <a:spcPts val="0"/>
              </a:spcBef>
              <a:spcAft>
                <a:spcPts val="0"/>
              </a:spcAft>
              <a:buClr>
                <a:schemeClr val="dk2"/>
              </a:buClr>
              <a:buSzPts val="3600"/>
              <a:buNone/>
              <a:defRPr>
                <a:solidFill>
                  <a:schemeClr val="dk2"/>
                </a:solidFill>
                <a:latin typeface="Nunito"/>
                <a:ea typeface="Nunito"/>
                <a:cs typeface="Nunito"/>
                <a:sym typeface="Nunito"/>
              </a:defRPr>
            </a:lvl1pPr>
            <a:lvl2pPr lvl="1" rtl="0">
              <a:spcBef>
                <a:spcPts val="0"/>
              </a:spcBef>
              <a:spcAft>
                <a:spcPts val="0"/>
              </a:spcAft>
              <a:buClr>
                <a:schemeClr val="dk2"/>
              </a:buClr>
              <a:buSzPts val="1400"/>
              <a:buNone/>
              <a:defRPr>
                <a:solidFill>
                  <a:schemeClr val="dk2"/>
                </a:solidFill>
                <a:latin typeface="Nunito"/>
                <a:ea typeface="Nunito"/>
                <a:cs typeface="Nunito"/>
                <a:sym typeface="Nunito"/>
              </a:defRPr>
            </a:lvl2pPr>
            <a:lvl3pPr lvl="2" rtl="0">
              <a:spcBef>
                <a:spcPts val="0"/>
              </a:spcBef>
              <a:spcAft>
                <a:spcPts val="0"/>
              </a:spcAft>
              <a:buClr>
                <a:schemeClr val="dk2"/>
              </a:buClr>
              <a:buSzPts val="1400"/>
              <a:buNone/>
              <a:defRPr>
                <a:solidFill>
                  <a:schemeClr val="dk2"/>
                </a:solidFill>
                <a:latin typeface="Nunito"/>
                <a:ea typeface="Nunito"/>
                <a:cs typeface="Nunito"/>
                <a:sym typeface="Nunito"/>
              </a:defRPr>
            </a:lvl3pPr>
            <a:lvl4pPr lvl="3" rtl="0">
              <a:spcBef>
                <a:spcPts val="0"/>
              </a:spcBef>
              <a:spcAft>
                <a:spcPts val="0"/>
              </a:spcAft>
              <a:buClr>
                <a:schemeClr val="dk2"/>
              </a:buClr>
              <a:buSzPts val="1400"/>
              <a:buNone/>
              <a:defRPr>
                <a:solidFill>
                  <a:schemeClr val="dk2"/>
                </a:solidFill>
                <a:latin typeface="Nunito"/>
                <a:ea typeface="Nunito"/>
                <a:cs typeface="Nunito"/>
                <a:sym typeface="Nunito"/>
              </a:defRPr>
            </a:lvl4pPr>
            <a:lvl5pPr lvl="4" rtl="0">
              <a:spcBef>
                <a:spcPts val="0"/>
              </a:spcBef>
              <a:spcAft>
                <a:spcPts val="0"/>
              </a:spcAft>
              <a:buClr>
                <a:schemeClr val="dk2"/>
              </a:buClr>
              <a:buSzPts val="1400"/>
              <a:buNone/>
              <a:defRPr>
                <a:solidFill>
                  <a:schemeClr val="dk2"/>
                </a:solidFill>
                <a:latin typeface="Nunito"/>
                <a:ea typeface="Nunito"/>
                <a:cs typeface="Nunito"/>
                <a:sym typeface="Nunito"/>
              </a:defRPr>
            </a:lvl5pPr>
            <a:lvl6pPr lvl="5" rtl="0">
              <a:spcBef>
                <a:spcPts val="0"/>
              </a:spcBef>
              <a:spcAft>
                <a:spcPts val="0"/>
              </a:spcAft>
              <a:buClr>
                <a:schemeClr val="dk2"/>
              </a:buClr>
              <a:buSzPts val="1400"/>
              <a:buNone/>
              <a:defRPr>
                <a:solidFill>
                  <a:schemeClr val="dk2"/>
                </a:solidFill>
                <a:latin typeface="Nunito"/>
                <a:ea typeface="Nunito"/>
                <a:cs typeface="Nunito"/>
                <a:sym typeface="Nunito"/>
              </a:defRPr>
            </a:lvl6pPr>
            <a:lvl7pPr lvl="6" rtl="0">
              <a:spcBef>
                <a:spcPts val="0"/>
              </a:spcBef>
              <a:spcAft>
                <a:spcPts val="0"/>
              </a:spcAft>
              <a:buClr>
                <a:schemeClr val="dk2"/>
              </a:buClr>
              <a:buSzPts val="1400"/>
              <a:buNone/>
              <a:defRPr>
                <a:solidFill>
                  <a:schemeClr val="dk2"/>
                </a:solidFill>
                <a:latin typeface="Nunito"/>
                <a:ea typeface="Nunito"/>
                <a:cs typeface="Nunito"/>
                <a:sym typeface="Nunito"/>
              </a:defRPr>
            </a:lvl7pPr>
            <a:lvl8pPr lvl="7" rtl="0">
              <a:spcBef>
                <a:spcPts val="0"/>
              </a:spcBef>
              <a:spcAft>
                <a:spcPts val="0"/>
              </a:spcAft>
              <a:buClr>
                <a:schemeClr val="dk2"/>
              </a:buClr>
              <a:buSzPts val="1400"/>
              <a:buNone/>
              <a:defRPr>
                <a:solidFill>
                  <a:schemeClr val="dk2"/>
                </a:solidFill>
                <a:latin typeface="Nunito"/>
                <a:ea typeface="Nunito"/>
                <a:cs typeface="Nunito"/>
                <a:sym typeface="Nunito"/>
              </a:defRPr>
            </a:lvl8pPr>
            <a:lvl9pPr lvl="8" rtl="0">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71" name="Google Shape;71;p9"/>
          <p:cNvPicPr preferRelativeResize="0"/>
          <p:nvPr/>
        </p:nvPicPr>
        <p:blipFill>
          <a:blip r:embed="rId3">
            <a:alphaModFix/>
          </a:blip>
          <a:stretch>
            <a:fillRect/>
          </a:stretch>
        </p:blipFill>
        <p:spPr>
          <a:xfrm>
            <a:off x="282249" y="310600"/>
            <a:ext cx="488925" cy="460625"/>
          </a:xfrm>
          <a:prstGeom prst="rect">
            <a:avLst/>
          </a:prstGeom>
          <a:noFill/>
          <a:ln>
            <a:noFill/>
          </a:ln>
        </p:spPr>
      </p:pic>
      <p:sp>
        <p:nvSpPr>
          <p:cNvPr id="72" name="Google Shape;72;p9"/>
          <p:cNvSpPr/>
          <p:nvPr>
            <p:ph idx="2" type="pic"/>
          </p:nvPr>
        </p:nvSpPr>
        <p:spPr>
          <a:xfrm>
            <a:off x="5295938" y="893725"/>
            <a:ext cx="2133600" cy="2451300"/>
          </a:xfrm>
          <a:prstGeom prst="rect">
            <a:avLst/>
          </a:prstGeom>
          <a:noFill/>
          <a:ln>
            <a:noFill/>
          </a:ln>
        </p:spPr>
      </p:sp>
      <p:sp>
        <p:nvSpPr>
          <p:cNvPr id="73" name="Google Shape;73;p9"/>
          <p:cNvSpPr/>
          <p:nvPr/>
        </p:nvSpPr>
        <p:spPr>
          <a:xfrm>
            <a:off x="7078325" y="2919475"/>
            <a:ext cx="1749000" cy="1666200"/>
          </a:xfrm>
          <a:prstGeom prst="ellipse">
            <a:avLst/>
          </a:prstGeom>
          <a:solidFill>
            <a:srgbClr val="FFC466"/>
          </a:solidFill>
          <a:ln cap="flat" cmpd="sng" w="9525">
            <a:solidFill>
              <a:srgbClr val="FFC4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p:cSld name="Blank_1_1">
    <p:bg>
      <p:bgPr>
        <a:solidFill>
          <a:srgbClr val="FFC466"/>
        </a:solidFill>
      </p:bgPr>
    </p:bg>
    <p:spTree>
      <p:nvGrpSpPr>
        <p:cNvPr id="74" name="Shape 74"/>
        <p:cNvGrpSpPr/>
        <p:nvPr/>
      </p:nvGrpSpPr>
      <p:grpSpPr>
        <a:xfrm>
          <a:off x="0" y="0"/>
          <a:ext cx="0" cy="0"/>
          <a:chOff x="0" y="0"/>
          <a:chExt cx="0" cy="0"/>
        </a:xfrm>
      </p:grpSpPr>
      <p:pic>
        <p:nvPicPr>
          <p:cNvPr id="75" name="Google Shape;75;p10"/>
          <p:cNvPicPr preferRelativeResize="0"/>
          <p:nvPr/>
        </p:nvPicPr>
        <p:blipFill>
          <a:blip r:embed="rId2">
            <a:alphaModFix/>
          </a:blip>
          <a:stretch>
            <a:fillRect/>
          </a:stretch>
        </p:blipFill>
        <p:spPr>
          <a:xfrm>
            <a:off x="1025300" y="2010650"/>
            <a:ext cx="2300650" cy="2327325"/>
          </a:xfrm>
          <a:prstGeom prst="rect">
            <a:avLst/>
          </a:prstGeom>
          <a:noFill/>
          <a:ln>
            <a:noFill/>
          </a:ln>
        </p:spPr>
      </p:pic>
      <p:pic>
        <p:nvPicPr>
          <p:cNvPr id="76" name="Google Shape;76;p10"/>
          <p:cNvPicPr preferRelativeResize="0"/>
          <p:nvPr/>
        </p:nvPicPr>
        <p:blipFill>
          <a:blip r:embed="rId3">
            <a:alphaModFix/>
          </a:blip>
          <a:stretch>
            <a:fillRect/>
          </a:stretch>
        </p:blipFill>
        <p:spPr>
          <a:xfrm>
            <a:off x="8282790" y="334012"/>
            <a:ext cx="506376" cy="477076"/>
          </a:xfrm>
          <a:prstGeom prst="rect">
            <a:avLst/>
          </a:prstGeom>
          <a:noFill/>
          <a:ln>
            <a:noFill/>
          </a:ln>
        </p:spPr>
      </p:pic>
      <p:sp>
        <p:nvSpPr>
          <p:cNvPr id="77" name="Google Shape;77;p10"/>
          <p:cNvSpPr txBox="1"/>
          <p:nvPr>
            <p:ph type="title"/>
          </p:nvPr>
        </p:nvSpPr>
        <p:spPr>
          <a:xfrm>
            <a:off x="4523200" y="1445950"/>
            <a:ext cx="3759600" cy="2616600"/>
          </a:xfrm>
          <a:prstGeom prst="rect">
            <a:avLst/>
          </a:prstGeom>
        </p:spPr>
        <p:txBody>
          <a:bodyPr anchorCtr="0" anchor="t" bIns="45700" lIns="91425" spcFirstLastPara="1" rIns="91425" wrap="square" tIns="45700">
            <a:noAutofit/>
          </a:bodyPr>
          <a:lstStyle>
            <a:lvl1pPr lvl="0" rtl="0">
              <a:spcBef>
                <a:spcPts val="0"/>
              </a:spcBef>
              <a:spcAft>
                <a:spcPts val="0"/>
              </a:spcAft>
              <a:buClr>
                <a:schemeClr val="dk2"/>
              </a:buClr>
              <a:buSzPts val="3600"/>
              <a:buNone/>
              <a:defRPr>
                <a:solidFill>
                  <a:schemeClr val="dk2"/>
                </a:solidFill>
                <a:latin typeface="Nunito"/>
                <a:ea typeface="Nunito"/>
                <a:cs typeface="Nunito"/>
                <a:sym typeface="Nunito"/>
              </a:defRPr>
            </a:lvl1pPr>
            <a:lvl2pPr lvl="1" rtl="0">
              <a:spcBef>
                <a:spcPts val="0"/>
              </a:spcBef>
              <a:spcAft>
                <a:spcPts val="0"/>
              </a:spcAft>
              <a:buClr>
                <a:schemeClr val="dk2"/>
              </a:buClr>
              <a:buSzPts val="1400"/>
              <a:buNone/>
              <a:defRPr>
                <a:solidFill>
                  <a:schemeClr val="dk2"/>
                </a:solidFill>
                <a:latin typeface="Nunito"/>
                <a:ea typeface="Nunito"/>
                <a:cs typeface="Nunito"/>
                <a:sym typeface="Nunito"/>
              </a:defRPr>
            </a:lvl2pPr>
            <a:lvl3pPr lvl="2" rtl="0">
              <a:spcBef>
                <a:spcPts val="0"/>
              </a:spcBef>
              <a:spcAft>
                <a:spcPts val="0"/>
              </a:spcAft>
              <a:buClr>
                <a:schemeClr val="dk2"/>
              </a:buClr>
              <a:buSzPts val="1400"/>
              <a:buNone/>
              <a:defRPr>
                <a:solidFill>
                  <a:schemeClr val="dk2"/>
                </a:solidFill>
                <a:latin typeface="Nunito"/>
                <a:ea typeface="Nunito"/>
                <a:cs typeface="Nunito"/>
                <a:sym typeface="Nunito"/>
              </a:defRPr>
            </a:lvl3pPr>
            <a:lvl4pPr lvl="3" rtl="0">
              <a:spcBef>
                <a:spcPts val="0"/>
              </a:spcBef>
              <a:spcAft>
                <a:spcPts val="0"/>
              </a:spcAft>
              <a:buClr>
                <a:schemeClr val="dk2"/>
              </a:buClr>
              <a:buSzPts val="1400"/>
              <a:buNone/>
              <a:defRPr>
                <a:solidFill>
                  <a:schemeClr val="dk2"/>
                </a:solidFill>
                <a:latin typeface="Nunito"/>
                <a:ea typeface="Nunito"/>
                <a:cs typeface="Nunito"/>
                <a:sym typeface="Nunito"/>
              </a:defRPr>
            </a:lvl4pPr>
            <a:lvl5pPr lvl="4" rtl="0">
              <a:spcBef>
                <a:spcPts val="0"/>
              </a:spcBef>
              <a:spcAft>
                <a:spcPts val="0"/>
              </a:spcAft>
              <a:buClr>
                <a:schemeClr val="dk2"/>
              </a:buClr>
              <a:buSzPts val="1400"/>
              <a:buNone/>
              <a:defRPr>
                <a:solidFill>
                  <a:schemeClr val="dk2"/>
                </a:solidFill>
                <a:latin typeface="Nunito"/>
                <a:ea typeface="Nunito"/>
                <a:cs typeface="Nunito"/>
                <a:sym typeface="Nunito"/>
              </a:defRPr>
            </a:lvl5pPr>
            <a:lvl6pPr lvl="5" rtl="0">
              <a:spcBef>
                <a:spcPts val="0"/>
              </a:spcBef>
              <a:spcAft>
                <a:spcPts val="0"/>
              </a:spcAft>
              <a:buClr>
                <a:schemeClr val="dk2"/>
              </a:buClr>
              <a:buSzPts val="1400"/>
              <a:buNone/>
              <a:defRPr>
                <a:solidFill>
                  <a:schemeClr val="dk2"/>
                </a:solidFill>
                <a:latin typeface="Nunito"/>
                <a:ea typeface="Nunito"/>
                <a:cs typeface="Nunito"/>
                <a:sym typeface="Nunito"/>
              </a:defRPr>
            </a:lvl6pPr>
            <a:lvl7pPr lvl="6" rtl="0">
              <a:spcBef>
                <a:spcPts val="0"/>
              </a:spcBef>
              <a:spcAft>
                <a:spcPts val="0"/>
              </a:spcAft>
              <a:buClr>
                <a:schemeClr val="dk2"/>
              </a:buClr>
              <a:buSzPts val="1400"/>
              <a:buNone/>
              <a:defRPr>
                <a:solidFill>
                  <a:schemeClr val="dk2"/>
                </a:solidFill>
                <a:latin typeface="Nunito"/>
                <a:ea typeface="Nunito"/>
                <a:cs typeface="Nunito"/>
                <a:sym typeface="Nunito"/>
              </a:defRPr>
            </a:lvl7pPr>
            <a:lvl8pPr lvl="7" rtl="0">
              <a:spcBef>
                <a:spcPts val="0"/>
              </a:spcBef>
              <a:spcAft>
                <a:spcPts val="0"/>
              </a:spcAft>
              <a:buClr>
                <a:schemeClr val="dk2"/>
              </a:buClr>
              <a:buSzPts val="1400"/>
              <a:buNone/>
              <a:defRPr>
                <a:solidFill>
                  <a:schemeClr val="dk2"/>
                </a:solidFill>
                <a:latin typeface="Nunito"/>
                <a:ea typeface="Nunito"/>
                <a:cs typeface="Nunito"/>
                <a:sym typeface="Nunito"/>
              </a:defRPr>
            </a:lvl8pPr>
            <a:lvl9pPr lvl="8" rtl="0">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sp>
        <p:nvSpPr>
          <p:cNvPr id="78" name="Google Shape;78;p10"/>
          <p:cNvSpPr/>
          <p:nvPr>
            <p:ph idx="2" type="pic"/>
          </p:nvPr>
        </p:nvSpPr>
        <p:spPr>
          <a:xfrm>
            <a:off x="2045963" y="948825"/>
            <a:ext cx="2133600" cy="2451300"/>
          </a:xfrm>
          <a:prstGeom prst="rect">
            <a:avLst/>
          </a:prstGeom>
          <a:noFill/>
          <a:ln>
            <a:noFill/>
          </a:ln>
        </p:spPr>
      </p:sp>
      <p:pic>
        <p:nvPicPr>
          <p:cNvPr id="79" name="Google Shape;79;p10"/>
          <p:cNvPicPr preferRelativeResize="0"/>
          <p:nvPr/>
        </p:nvPicPr>
        <p:blipFill>
          <a:blip r:embed="rId4">
            <a:alphaModFix/>
          </a:blip>
          <a:stretch>
            <a:fillRect/>
          </a:stretch>
        </p:blipFill>
        <p:spPr>
          <a:xfrm>
            <a:off x="1941200" y="2751800"/>
            <a:ext cx="2238375" cy="222885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2">
  <p:cSld name="Blank_1_1_2">
    <p:bg>
      <p:bgPr>
        <a:solidFill>
          <a:srgbClr val="FFC466"/>
        </a:solidFill>
      </p:bgPr>
    </p:bg>
    <p:spTree>
      <p:nvGrpSpPr>
        <p:cNvPr id="80" name="Shape 80"/>
        <p:cNvGrpSpPr/>
        <p:nvPr/>
      </p:nvGrpSpPr>
      <p:grpSpPr>
        <a:xfrm>
          <a:off x="0" y="0"/>
          <a:ext cx="0" cy="0"/>
          <a:chOff x="0" y="0"/>
          <a:chExt cx="0" cy="0"/>
        </a:xfrm>
      </p:grpSpPr>
      <p:pic>
        <p:nvPicPr>
          <p:cNvPr id="81" name="Google Shape;81;p11"/>
          <p:cNvPicPr preferRelativeResize="0"/>
          <p:nvPr/>
        </p:nvPicPr>
        <p:blipFill>
          <a:blip r:embed="rId2">
            <a:alphaModFix/>
          </a:blip>
          <a:stretch>
            <a:fillRect/>
          </a:stretch>
        </p:blipFill>
        <p:spPr>
          <a:xfrm>
            <a:off x="373140" y="334012"/>
            <a:ext cx="506376" cy="477076"/>
          </a:xfrm>
          <a:prstGeom prst="rect">
            <a:avLst/>
          </a:prstGeom>
          <a:noFill/>
          <a:ln>
            <a:noFill/>
          </a:ln>
        </p:spPr>
      </p:pic>
      <p:sp>
        <p:nvSpPr>
          <p:cNvPr id="82" name="Google Shape;82;p11"/>
          <p:cNvSpPr txBox="1"/>
          <p:nvPr>
            <p:ph type="title"/>
          </p:nvPr>
        </p:nvSpPr>
        <p:spPr>
          <a:xfrm>
            <a:off x="246050" y="244050"/>
            <a:ext cx="7098600" cy="2616600"/>
          </a:xfrm>
          <a:prstGeom prst="rect">
            <a:avLst/>
          </a:prstGeom>
        </p:spPr>
        <p:txBody>
          <a:bodyPr anchorCtr="0" anchor="t" bIns="45700" lIns="91425" spcFirstLastPara="1" rIns="91425" wrap="square" tIns="45700">
            <a:noAutofit/>
          </a:bodyPr>
          <a:lstStyle>
            <a:lvl1pPr lvl="0" rtl="0" algn="r">
              <a:spcBef>
                <a:spcPts val="0"/>
              </a:spcBef>
              <a:spcAft>
                <a:spcPts val="0"/>
              </a:spcAft>
              <a:buClr>
                <a:srgbClr val="F9623E"/>
              </a:buClr>
              <a:buSzPts val="3600"/>
              <a:buNone/>
              <a:defRPr>
                <a:solidFill>
                  <a:srgbClr val="F9623E"/>
                </a:solidFill>
                <a:latin typeface="Nunito"/>
                <a:ea typeface="Nunito"/>
                <a:cs typeface="Nunito"/>
                <a:sym typeface="Nunito"/>
              </a:defRPr>
            </a:lvl1pPr>
            <a:lvl2pPr lvl="1" rtl="0" algn="r">
              <a:spcBef>
                <a:spcPts val="0"/>
              </a:spcBef>
              <a:spcAft>
                <a:spcPts val="0"/>
              </a:spcAft>
              <a:buClr>
                <a:schemeClr val="dk2"/>
              </a:buClr>
              <a:buSzPts val="1400"/>
              <a:buNone/>
              <a:defRPr>
                <a:solidFill>
                  <a:schemeClr val="dk2"/>
                </a:solidFill>
                <a:latin typeface="Nunito"/>
                <a:ea typeface="Nunito"/>
                <a:cs typeface="Nunito"/>
                <a:sym typeface="Nunito"/>
              </a:defRPr>
            </a:lvl2pPr>
            <a:lvl3pPr lvl="2" rtl="0" algn="r">
              <a:spcBef>
                <a:spcPts val="0"/>
              </a:spcBef>
              <a:spcAft>
                <a:spcPts val="0"/>
              </a:spcAft>
              <a:buClr>
                <a:schemeClr val="dk2"/>
              </a:buClr>
              <a:buSzPts val="1400"/>
              <a:buNone/>
              <a:defRPr>
                <a:solidFill>
                  <a:schemeClr val="dk2"/>
                </a:solidFill>
                <a:latin typeface="Nunito"/>
                <a:ea typeface="Nunito"/>
                <a:cs typeface="Nunito"/>
                <a:sym typeface="Nunito"/>
              </a:defRPr>
            </a:lvl3pPr>
            <a:lvl4pPr lvl="3" rtl="0" algn="r">
              <a:spcBef>
                <a:spcPts val="0"/>
              </a:spcBef>
              <a:spcAft>
                <a:spcPts val="0"/>
              </a:spcAft>
              <a:buClr>
                <a:schemeClr val="dk2"/>
              </a:buClr>
              <a:buSzPts val="1400"/>
              <a:buNone/>
              <a:defRPr>
                <a:solidFill>
                  <a:schemeClr val="dk2"/>
                </a:solidFill>
                <a:latin typeface="Nunito"/>
                <a:ea typeface="Nunito"/>
                <a:cs typeface="Nunito"/>
                <a:sym typeface="Nunito"/>
              </a:defRPr>
            </a:lvl4pPr>
            <a:lvl5pPr lvl="4" rtl="0" algn="r">
              <a:spcBef>
                <a:spcPts val="0"/>
              </a:spcBef>
              <a:spcAft>
                <a:spcPts val="0"/>
              </a:spcAft>
              <a:buClr>
                <a:schemeClr val="dk2"/>
              </a:buClr>
              <a:buSzPts val="1400"/>
              <a:buNone/>
              <a:defRPr>
                <a:solidFill>
                  <a:schemeClr val="dk2"/>
                </a:solidFill>
                <a:latin typeface="Nunito"/>
                <a:ea typeface="Nunito"/>
                <a:cs typeface="Nunito"/>
                <a:sym typeface="Nunito"/>
              </a:defRPr>
            </a:lvl5pPr>
            <a:lvl6pPr lvl="5" rtl="0" algn="r">
              <a:spcBef>
                <a:spcPts val="0"/>
              </a:spcBef>
              <a:spcAft>
                <a:spcPts val="0"/>
              </a:spcAft>
              <a:buClr>
                <a:schemeClr val="dk2"/>
              </a:buClr>
              <a:buSzPts val="1400"/>
              <a:buNone/>
              <a:defRPr>
                <a:solidFill>
                  <a:schemeClr val="dk2"/>
                </a:solidFill>
                <a:latin typeface="Nunito"/>
                <a:ea typeface="Nunito"/>
                <a:cs typeface="Nunito"/>
                <a:sym typeface="Nunito"/>
              </a:defRPr>
            </a:lvl6pPr>
            <a:lvl7pPr lvl="6" rtl="0" algn="r">
              <a:spcBef>
                <a:spcPts val="0"/>
              </a:spcBef>
              <a:spcAft>
                <a:spcPts val="0"/>
              </a:spcAft>
              <a:buClr>
                <a:schemeClr val="dk2"/>
              </a:buClr>
              <a:buSzPts val="1400"/>
              <a:buNone/>
              <a:defRPr>
                <a:solidFill>
                  <a:schemeClr val="dk2"/>
                </a:solidFill>
                <a:latin typeface="Nunito"/>
                <a:ea typeface="Nunito"/>
                <a:cs typeface="Nunito"/>
                <a:sym typeface="Nunito"/>
              </a:defRPr>
            </a:lvl7pPr>
            <a:lvl8pPr lvl="7" rtl="0" algn="r">
              <a:spcBef>
                <a:spcPts val="0"/>
              </a:spcBef>
              <a:spcAft>
                <a:spcPts val="0"/>
              </a:spcAft>
              <a:buClr>
                <a:schemeClr val="dk2"/>
              </a:buClr>
              <a:buSzPts val="1400"/>
              <a:buNone/>
              <a:defRPr>
                <a:solidFill>
                  <a:schemeClr val="dk2"/>
                </a:solidFill>
                <a:latin typeface="Nunito"/>
                <a:ea typeface="Nunito"/>
                <a:cs typeface="Nunito"/>
                <a:sym typeface="Nunito"/>
              </a:defRPr>
            </a:lvl8pPr>
            <a:lvl9pPr lvl="8" rtl="0" algn="r">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83" name="Google Shape;83;p11"/>
          <p:cNvPicPr preferRelativeResize="0"/>
          <p:nvPr/>
        </p:nvPicPr>
        <p:blipFill>
          <a:blip r:embed="rId3">
            <a:alphaModFix/>
          </a:blip>
          <a:stretch>
            <a:fillRect/>
          </a:stretch>
        </p:blipFill>
        <p:spPr>
          <a:xfrm>
            <a:off x="5480901" y="2957975"/>
            <a:ext cx="2760675" cy="1978050"/>
          </a:xfrm>
          <a:prstGeom prst="rect">
            <a:avLst/>
          </a:prstGeom>
          <a:noFill/>
          <a:ln>
            <a:noFill/>
          </a:ln>
        </p:spPr>
      </p:pic>
      <p:sp>
        <p:nvSpPr>
          <p:cNvPr id="84" name="Google Shape;84;p11"/>
          <p:cNvSpPr/>
          <p:nvPr>
            <p:ph idx="2" type="pic"/>
          </p:nvPr>
        </p:nvSpPr>
        <p:spPr>
          <a:xfrm>
            <a:off x="4922302" y="1204975"/>
            <a:ext cx="2499000" cy="2871300"/>
          </a:xfrm>
          <a:prstGeom prst="rect">
            <a:avLst/>
          </a:prstGeom>
          <a:noFill/>
          <a:ln cap="flat" cmpd="sng" w="28575">
            <a:solidFill>
              <a:srgbClr val="F9623E"/>
            </a:solidFill>
            <a:prstDash val="solid"/>
            <a:round/>
            <a:headEnd len="sm" w="sm" type="none"/>
            <a:tailEnd len="sm" w="sm" type="none"/>
          </a:ln>
        </p:spPr>
      </p:sp>
      <p:sp>
        <p:nvSpPr>
          <p:cNvPr id="85" name="Google Shape;85;p11"/>
          <p:cNvSpPr/>
          <p:nvPr/>
        </p:nvSpPr>
        <p:spPr>
          <a:xfrm>
            <a:off x="6721650" y="2579200"/>
            <a:ext cx="1281300" cy="1256100"/>
          </a:xfrm>
          <a:prstGeom prst="ellipse">
            <a:avLst/>
          </a:prstGeom>
          <a:solidFill>
            <a:srgbClr val="8FA1FF"/>
          </a:solidFill>
          <a:ln cap="flat" cmpd="sng" w="9525">
            <a:solidFill>
              <a:srgbClr val="8FA1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 name="Google Shape;86;p11"/>
          <p:cNvPicPr preferRelativeResize="0"/>
          <p:nvPr/>
        </p:nvPicPr>
        <p:blipFill>
          <a:blip r:embed="rId4">
            <a:alphaModFix/>
          </a:blip>
          <a:stretch>
            <a:fillRect/>
          </a:stretch>
        </p:blipFill>
        <p:spPr>
          <a:xfrm>
            <a:off x="6528400" y="2957975"/>
            <a:ext cx="1986503" cy="1978050"/>
          </a:xfrm>
          <a:prstGeom prst="rect">
            <a:avLst/>
          </a:prstGeom>
          <a:noFill/>
          <a:ln>
            <a:noFill/>
          </a:ln>
        </p:spPr>
      </p:pic>
      <p:sp>
        <p:nvSpPr>
          <p:cNvPr id="87" name="Google Shape;87;p11"/>
          <p:cNvSpPr txBox="1"/>
          <p:nvPr>
            <p:ph idx="1" type="subTitle"/>
          </p:nvPr>
        </p:nvSpPr>
        <p:spPr>
          <a:xfrm>
            <a:off x="633475" y="1487275"/>
            <a:ext cx="3897300" cy="1005300"/>
          </a:xfrm>
          <a:prstGeom prst="rect">
            <a:avLst/>
          </a:prstGeom>
        </p:spPr>
        <p:txBody>
          <a:bodyPr anchorCtr="0" anchor="t" bIns="45700" lIns="91425" spcFirstLastPara="1" rIns="91425" wrap="square" tIns="45700">
            <a:noAutofit/>
          </a:bodyPr>
          <a:lstStyle>
            <a:lvl1pPr lvl="0" rtl="0">
              <a:spcBef>
                <a:spcPts val="2000"/>
              </a:spcBef>
              <a:spcAft>
                <a:spcPts val="0"/>
              </a:spcAft>
              <a:buSzPts val="1500"/>
              <a:buNone/>
              <a:defRPr/>
            </a:lvl1pPr>
            <a:lvl2pPr lvl="1" rtl="0">
              <a:spcBef>
                <a:spcPts val="600"/>
              </a:spcBef>
              <a:spcAft>
                <a:spcPts val="0"/>
              </a:spcAft>
              <a:buSzPts val="1350"/>
              <a:buNone/>
              <a:defRPr/>
            </a:lvl2pPr>
            <a:lvl3pPr lvl="2" rtl="0">
              <a:spcBef>
                <a:spcPts val="600"/>
              </a:spcBef>
              <a:spcAft>
                <a:spcPts val="0"/>
              </a:spcAft>
              <a:buSzPts val="1350"/>
              <a:buNone/>
              <a:defRPr/>
            </a:lvl3pPr>
            <a:lvl4pPr lvl="3" rtl="0">
              <a:spcBef>
                <a:spcPts val="600"/>
              </a:spcBef>
              <a:spcAft>
                <a:spcPts val="0"/>
              </a:spcAft>
              <a:buSzPts val="1350"/>
              <a:buNone/>
              <a:defRPr/>
            </a:lvl4pPr>
            <a:lvl5pPr lvl="4" rtl="0">
              <a:spcBef>
                <a:spcPts val="600"/>
              </a:spcBef>
              <a:spcAft>
                <a:spcPts val="0"/>
              </a:spcAft>
              <a:buSzPts val="1350"/>
              <a:buNone/>
              <a:defRPr/>
            </a:lvl5pPr>
            <a:lvl6pPr lvl="5" rtl="0">
              <a:spcBef>
                <a:spcPts val="360"/>
              </a:spcBef>
              <a:spcAft>
                <a:spcPts val="0"/>
              </a:spcAft>
              <a:buSzPts val="1350"/>
              <a:buNone/>
              <a:defRPr/>
            </a:lvl6pPr>
            <a:lvl7pPr lvl="6" rtl="0">
              <a:spcBef>
                <a:spcPts val="360"/>
              </a:spcBef>
              <a:spcAft>
                <a:spcPts val="0"/>
              </a:spcAft>
              <a:buSzPts val="1350"/>
              <a:buNone/>
              <a:defRPr/>
            </a:lvl7pPr>
            <a:lvl8pPr lvl="7" rtl="0">
              <a:spcBef>
                <a:spcPts val="360"/>
              </a:spcBef>
              <a:spcAft>
                <a:spcPts val="0"/>
              </a:spcAft>
              <a:buSzPts val="1350"/>
              <a:buNone/>
              <a:defRPr/>
            </a:lvl8pPr>
            <a:lvl9pPr lvl="8" rtl="0">
              <a:spcBef>
                <a:spcPts val="360"/>
              </a:spcBef>
              <a:spcAft>
                <a:spcPts val="0"/>
              </a:spcAft>
              <a:buSzPts val="135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1">
  <p:cSld name="Blank_1_1_1">
    <p:bg>
      <p:bgPr>
        <a:solidFill>
          <a:srgbClr val="8FA1FF"/>
        </a:solidFill>
      </p:bgPr>
    </p:bg>
    <p:spTree>
      <p:nvGrpSpPr>
        <p:cNvPr id="88" name="Shape 88"/>
        <p:cNvGrpSpPr/>
        <p:nvPr/>
      </p:nvGrpSpPr>
      <p:grpSpPr>
        <a:xfrm>
          <a:off x="0" y="0"/>
          <a:ext cx="0" cy="0"/>
          <a:chOff x="0" y="0"/>
          <a:chExt cx="0" cy="0"/>
        </a:xfrm>
      </p:grpSpPr>
      <p:sp>
        <p:nvSpPr>
          <p:cNvPr id="89" name="Google Shape;89;p12"/>
          <p:cNvSpPr txBox="1"/>
          <p:nvPr>
            <p:ph type="title"/>
          </p:nvPr>
        </p:nvSpPr>
        <p:spPr>
          <a:xfrm>
            <a:off x="1383400" y="1652525"/>
            <a:ext cx="3759600" cy="2616600"/>
          </a:xfrm>
          <a:prstGeom prst="rect">
            <a:avLst/>
          </a:prstGeom>
        </p:spPr>
        <p:txBody>
          <a:bodyPr anchorCtr="0" anchor="t" bIns="45700" lIns="91425" spcFirstLastPara="1" rIns="91425" wrap="square" tIns="45700">
            <a:noAutofit/>
          </a:bodyPr>
          <a:lstStyle>
            <a:lvl1pPr lvl="0" rtl="0">
              <a:spcBef>
                <a:spcPts val="0"/>
              </a:spcBef>
              <a:spcAft>
                <a:spcPts val="0"/>
              </a:spcAft>
              <a:buClr>
                <a:schemeClr val="dk2"/>
              </a:buClr>
              <a:buSzPts val="3600"/>
              <a:buNone/>
              <a:defRPr>
                <a:solidFill>
                  <a:schemeClr val="dk2"/>
                </a:solidFill>
                <a:latin typeface="Nunito"/>
                <a:ea typeface="Nunito"/>
                <a:cs typeface="Nunito"/>
                <a:sym typeface="Nunito"/>
              </a:defRPr>
            </a:lvl1pPr>
            <a:lvl2pPr lvl="1" rtl="0">
              <a:spcBef>
                <a:spcPts val="0"/>
              </a:spcBef>
              <a:spcAft>
                <a:spcPts val="0"/>
              </a:spcAft>
              <a:buClr>
                <a:schemeClr val="dk2"/>
              </a:buClr>
              <a:buSzPts val="1400"/>
              <a:buNone/>
              <a:defRPr>
                <a:solidFill>
                  <a:schemeClr val="dk2"/>
                </a:solidFill>
                <a:latin typeface="Nunito"/>
                <a:ea typeface="Nunito"/>
                <a:cs typeface="Nunito"/>
                <a:sym typeface="Nunito"/>
              </a:defRPr>
            </a:lvl2pPr>
            <a:lvl3pPr lvl="2" rtl="0">
              <a:spcBef>
                <a:spcPts val="0"/>
              </a:spcBef>
              <a:spcAft>
                <a:spcPts val="0"/>
              </a:spcAft>
              <a:buClr>
                <a:schemeClr val="dk2"/>
              </a:buClr>
              <a:buSzPts val="1400"/>
              <a:buNone/>
              <a:defRPr>
                <a:solidFill>
                  <a:schemeClr val="dk2"/>
                </a:solidFill>
                <a:latin typeface="Nunito"/>
                <a:ea typeface="Nunito"/>
                <a:cs typeface="Nunito"/>
                <a:sym typeface="Nunito"/>
              </a:defRPr>
            </a:lvl3pPr>
            <a:lvl4pPr lvl="3" rtl="0">
              <a:spcBef>
                <a:spcPts val="0"/>
              </a:spcBef>
              <a:spcAft>
                <a:spcPts val="0"/>
              </a:spcAft>
              <a:buClr>
                <a:schemeClr val="dk2"/>
              </a:buClr>
              <a:buSzPts val="1400"/>
              <a:buNone/>
              <a:defRPr>
                <a:solidFill>
                  <a:schemeClr val="dk2"/>
                </a:solidFill>
                <a:latin typeface="Nunito"/>
                <a:ea typeface="Nunito"/>
                <a:cs typeface="Nunito"/>
                <a:sym typeface="Nunito"/>
              </a:defRPr>
            </a:lvl4pPr>
            <a:lvl5pPr lvl="4" rtl="0">
              <a:spcBef>
                <a:spcPts val="0"/>
              </a:spcBef>
              <a:spcAft>
                <a:spcPts val="0"/>
              </a:spcAft>
              <a:buClr>
                <a:schemeClr val="dk2"/>
              </a:buClr>
              <a:buSzPts val="1400"/>
              <a:buNone/>
              <a:defRPr>
                <a:solidFill>
                  <a:schemeClr val="dk2"/>
                </a:solidFill>
                <a:latin typeface="Nunito"/>
                <a:ea typeface="Nunito"/>
                <a:cs typeface="Nunito"/>
                <a:sym typeface="Nunito"/>
              </a:defRPr>
            </a:lvl5pPr>
            <a:lvl6pPr lvl="5" rtl="0">
              <a:spcBef>
                <a:spcPts val="0"/>
              </a:spcBef>
              <a:spcAft>
                <a:spcPts val="0"/>
              </a:spcAft>
              <a:buClr>
                <a:schemeClr val="dk2"/>
              </a:buClr>
              <a:buSzPts val="1400"/>
              <a:buNone/>
              <a:defRPr>
                <a:solidFill>
                  <a:schemeClr val="dk2"/>
                </a:solidFill>
                <a:latin typeface="Nunito"/>
                <a:ea typeface="Nunito"/>
                <a:cs typeface="Nunito"/>
                <a:sym typeface="Nunito"/>
              </a:defRPr>
            </a:lvl6pPr>
            <a:lvl7pPr lvl="6" rtl="0">
              <a:spcBef>
                <a:spcPts val="0"/>
              </a:spcBef>
              <a:spcAft>
                <a:spcPts val="0"/>
              </a:spcAft>
              <a:buClr>
                <a:schemeClr val="dk2"/>
              </a:buClr>
              <a:buSzPts val="1400"/>
              <a:buNone/>
              <a:defRPr>
                <a:solidFill>
                  <a:schemeClr val="dk2"/>
                </a:solidFill>
                <a:latin typeface="Nunito"/>
                <a:ea typeface="Nunito"/>
                <a:cs typeface="Nunito"/>
                <a:sym typeface="Nunito"/>
              </a:defRPr>
            </a:lvl7pPr>
            <a:lvl8pPr lvl="7" rtl="0">
              <a:spcBef>
                <a:spcPts val="0"/>
              </a:spcBef>
              <a:spcAft>
                <a:spcPts val="0"/>
              </a:spcAft>
              <a:buClr>
                <a:schemeClr val="dk2"/>
              </a:buClr>
              <a:buSzPts val="1400"/>
              <a:buNone/>
              <a:defRPr>
                <a:solidFill>
                  <a:schemeClr val="dk2"/>
                </a:solidFill>
                <a:latin typeface="Nunito"/>
                <a:ea typeface="Nunito"/>
                <a:cs typeface="Nunito"/>
                <a:sym typeface="Nunito"/>
              </a:defRPr>
            </a:lvl8pPr>
            <a:lvl9pPr lvl="8" rtl="0">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90" name="Google Shape;90;p12"/>
          <p:cNvPicPr preferRelativeResize="0"/>
          <p:nvPr/>
        </p:nvPicPr>
        <p:blipFill>
          <a:blip r:embed="rId2">
            <a:alphaModFix/>
          </a:blip>
          <a:stretch>
            <a:fillRect/>
          </a:stretch>
        </p:blipFill>
        <p:spPr>
          <a:xfrm>
            <a:off x="5204995" y="1457325"/>
            <a:ext cx="3649804" cy="3634275"/>
          </a:xfrm>
          <a:prstGeom prst="rect">
            <a:avLst/>
          </a:prstGeom>
          <a:noFill/>
          <a:ln>
            <a:noFill/>
          </a:ln>
        </p:spPr>
      </p:pic>
      <p:sp>
        <p:nvSpPr>
          <p:cNvPr id="91" name="Google Shape;91;p12"/>
          <p:cNvSpPr/>
          <p:nvPr>
            <p:ph idx="2" type="pic"/>
          </p:nvPr>
        </p:nvSpPr>
        <p:spPr>
          <a:xfrm>
            <a:off x="5295938" y="893725"/>
            <a:ext cx="2133600" cy="2451300"/>
          </a:xfrm>
          <a:prstGeom prst="rect">
            <a:avLst/>
          </a:prstGeom>
          <a:noFill/>
          <a:ln>
            <a:noFill/>
          </a:ln>
        </p:spPr>
      </p:sp>
      <p:pic>
        <p:nvPicPr>
          <p:cNvPr id="92" name="Google Shape;92;p12"/>
          <p:cNvPicPr preferRelativeResize="0"/>
          <p:nvPr/>
        </p:nvPicPr>
        <p:blipFill>
          <a:blip r:embed="rId3">
            <a:alphaModFix/>
          </a:blip>
          <a:stretch>
            <a:fillRect/>
          </a:stretch>
        </p:blipFill>
        <p:spPr>
          <a:xfrm>
            <a:off x="201702" y="302951"/>
            <a:ext cx="533800" cy="502649"/>
          </a:xfrm>
          <a:prstGeom prst="rect">
            <a:avLst/>
          </a:prstGeom>
          <a:noFill/>
          <a:ln>
            <a:noFill/>
          </a:ln>
        </p:spPr>
      </p:pic>
      <p:pic>
        <p:nvPicPr>
          <p:cNvPr id="93" name="Google Shape;93;p12"/>
          <p:cNvPicPr preferRelativeResize="0"/>
          <p:nvPr/>
        </p:nvPicPr>
        <p:blipFill>
          <a:blip r:embed="rId4">
            <a:alphaModFix/>
          </a:blip>
          <a:stretch>
            <a:fillRect/>
          </a:stretch>
        </p:blipFill>
        <p:spPr>
          <a:xfrm>
            <a:off x="6899295" y="2083232"/>
            <a:ext cx="1768275" cy="150115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1 1">
  <p:cSld name="Blank_1_1_1_1">
    <p:bg>
      <p:bgPr>
        <a:solidFill>
          <a:srgbClr val="8FA1FF"/>
        </a:solidFill>
      </p:bgPr>
    </p:bg>
    <p:spTree>
      <p:nvGrpSpPr>
        <p:cNvPr id="94" name="Shape 94"/>
        <p:cNvGrpSpPr/>
        <p:nvPr/>
      </p:nvGrpSpPr>
      <p:grpSpPr>
        <a:xfrm>
          <a:off x="0" y="0"/>
          <a:ext cx="0" cy="0"/>
          <a:chOff x="0" y="0"/>
          <a:chExt cx="0" cy="0"/>
        </a:xfrm>
      </p:grpSpPr>
      <p:sp>
        <p:nvSpPr>
          <p:cNvPr id="95" name="Google Shape;95;p13"/>
          <p:cNvSpPr txBox="1"/>
          <p:nvPr>
            <p:ph type="title"/>
          </p:nvPr>
        </p:nvSpPr>
        <p:spPr>
          <a:xfrm>
            <a:off x="873075" y="226750"/>
            <a:ext cx="7134000" cy="1280700"/>
          </a:xfrm>
          <a:prstGeom prst="rect">
            <a:avLst/>
          </a:prstGeom>
        </p:spPr>
        <p:txBody>
          <a:bodyPr anchorCtr="0" anchor="t" bIns="45700" lIns="91425" spcFirstLastPara="1" rIns="91425" wrap="square" tIns="45700">
            <a:noAutofit/>
          </a:bodyPr>
          <a:lstStyle>
            <a:lvl1pPr lvl="0" rtl="0">
              <a:spcBef>
                <a:spcPts val="0"/>
              </a:spcBef>
              <a:spcAft>
                <a:spcPts val="0"/>
              </a:spcAft>
              <a:buClr>
                <a:schemeClr val="dk2"/>
              </a:buClr>
              <a:buSzPts val="3600"/>
              <a:buNone/>
              <a:defRPr>
                <a:solidFill>
                  <a:schemeClr val="dk2"/>
                </a:solidFill>
                <a:latin typeface="Nunito"/>
                <a:ea typeface="Nunito"/>
                <a:cs typeface="Nunito"/>
                <a:sym typeface="Nunito"/>
              </a:defRPr>
            </a:lvl1pPr>
            <a:lvl2pPr lvl="1" rtl="0">
              <a:spcBef>
                <a:spcPts val="0"/>
              </a:spcBef>
              <a:spcAft>
                <a:spcPts val="0"/>
              </a:spcAft>
              <a:buClr>
                <a:schemeClr val="dk2"/>
              </a:buClr>
              <a:buSzPts val="1400"/>
              <a:buNone/>
              <a:defRPr>
                <a:solidFill>
                  <a:schemeClr val="dk2"/>
                </a:solidFill>
                <a:latin typeface="Nunito"/>
                <a:ea typeface="Nunito"/>
                <a:cs typeface="Nunito"/>
                <a:sym typeface="Nunito"/>
              </a:defRPr>
            </a:lvl2pPr>
            <a:lvl3pPr lvl="2" rtl="0">
              <a:spcBef>
                <a:spcPts val="0"/>
              </a:spcBef>
              <a:spcAft>
                <a:spcPts val="0"/>
              </a:spcAft>
              <a:buClr>
                <a:schemeClr val="dk2"/>
              </a:buClr>
              <a:buSzPts val="1400"/>
              <a:buNone/>
              <a:defRPr>
                <a:solidFill>
                  <a:schemeClr val="dk2"/>
                </a:solidFill>
                <a:latin typeface="Nunito"/>
                <a:ea typeface="Nunito"/>
                <a:cs typeface="Nunito"/>
                <a:sym typeface="Nunito"/>
              </a:defRPr>
            </a:lvl3pPr>
            <a:lvl4pPr lvl="3" rtl="0">
              <a:spcBef>
                <a:spcPts val="0"/>
              </a:spcBef>
              <a:spcAft>
                <a:spcPts val="0"/>
              </a:spcAft>
              <a:buClr>
                <a:schemeClr val="dk2"/>
              </a:buClr>
              <a:buSzPts val="1400"/>
              <a:buNone/>
              <a:defRPr>
                <a:solidFill>
                  <a:schemeClr val="dk2"/>
                </a:solidFill>
                <a:latin typeface="Nunito"/>
                <a:ea typeface="Nunito"/>
                <a:cs typeface="Nunito"/>
                <a:sym typeface="Nunito"/>
              </a:defRPr>
            </a:lvl4pPr>
            <a:lvl5pPr lvl="4" rtl="0">
              <a:spcBef>
                <a:spcPts val="0"/>
              </a:spcBef>
              <a:spcAft>
                <a:spcPts val="0"/>
              </a:spcAft>
              <a:buClr>
                <a:schemeClr val="dk2"/>
              </a:buClr>
              <a:buSzPts val="1400"/>
              <a:buNone/>
              <a:defRPr>
                <a:solidFill>
                  <a:schemeClr val="dk2"/>
                </a:solidFill>
                <a:latin typeface="Nunito"/>
                <a:ea typeface="Nunito"/>
                <a:cs typeface="Nunito"/>
                <a:sym typeface="Nunito"/>
              </a:defRPr>
            </a:lvl5pPr>
            <a:lvl6pPr lvl="5" rtl="0">
              <a:spcBef>
                <a:spcPts val="0"/>
              </a:spcBef>
              <a:spcAft>
                <a:spcPts val="0"/>
              </a:spcAft>
              <a:buClr>
                <a:schemeClr val="dk2"/>
              </a:buClr>
              <a:buSzPts val="1400"/>
              <a:buNone/>
              <a:defRPr>
                <a:solidFill>
                  <a:schemeClr val="dk2"/>
                </a:solidFill>
                <a:latin typeface="Nunito"/>
                <a:ea typeface="Nunito"/>
                <a:cs typeface="Nunito"/>
                <a:sym typeface="Nunito"/>
              </a:defRPr>
            </a:lvl6pPr>
            <a:lvl7pPr lvl="6" rtl="0">
              <a:spcBef>
                <a:spcPts val="0"/>
              </a:spcBef>
              <a:spcAft>
                <a:spcPts val="0"/>
              </a:spcAft>
              <a:buClr>
                <a:schemeClr val="dk2"/>
              </a:buClr>
              <a:buSzPts val="1400"/>
              <a:buNone/>
              <a:defRPr>
                <a:solidFill>
                  <a:schemeClr val="dk2"/>
                </a:solidFill>
                <a:latin typeface="Nunito"/>
                <a:ea typeface="Nunito"/>
                <a:cs typeface="Nunito"/>
                <a:sym typeface="Nunito"/>
              </a:defRPr>
            </a:lvl7pPr>
            <a:lvl8pPr lvl="7" rtl="0">
              <a:spcBef>
                <a:spcPts val="0"/>
              </a:spcBef>
              <a:spcAft>
                <a:spcPts val="0"/>
              </a:spcAft>
              <a:buClr>
                <a:schemeClr val="dk2"/>
              </a:buClr>
              <a:buSzPts val="1400"/>
              <a:buNone/>
              <a:defRPr>
                <a:solidFill>
                  <a:schemeClr val="dk2"/>
                </a:solidFill>
                <a:latin typeface="Nunito"/>
                <a:ea typeface="Nunito"/>
                <a:cs typeface="Nunito"/>
                <a:sym typeface="Nunito"/>
              </a:defRPr>
            </a:lvl8pPr>
            <a:lvl9pPr lvl="8" rtl="0">
              <a:spcBef>
                <a:spcPts val="0"/>
              </a:spcBef>
              <a:spcAft>
                <a:spcPts val="0"/>
              </a:spcAft>
              <a:buClr>
                <a:schemeClr val="dk2"/>
              </a:buClr>
              <a:buSzPts val="1400"/>
              <a:buNone/>
              <a:defRPr>
                <a:solidFill>
                  <a:schemeClr val="dk2"/>
                </a:solidFill>
                <a:latin typeface="Nunito"/>
                <a:ea typeface="Nunito"/>
                <a:cs typeface="Nunito"/>
                <a:sym typeface="Nunito"/>
              </a:defRPr>
            </a:lvl9pPr>
          </a:lstStyle>
          <a:p/>
        </p:txBody>
      </p:sp>
      <p:pic>
        <p:nvPicPr>
          <p:cNvPr id="96" name="Google Shape;96;p13"/>
          <p:cNvPicPr preferRelativeResize="0"/>
          <p:nvPr/>
        </p:nvPicPr>
        <p:blipFill>
          <a:blip r:embed="rId2">
            <a:alphaModFix/>
          </a:blip>
          <a:stretch>
            <a:fillRect/>
          </a:stretch>
        </p:blipFill>
        <p:spPr>
          <a:xfrm>
            <a:off x="201702" y="302951"/>
            <a:ext cx="533800" cy="502649"/>
          </a:xfrm>
          <a:prstGeom prst="rect">
            <a:avLst/>
          </a:prstGeom>
          <a:noFill/>
          <a:ln>
            <a:noFill/>
          </a:ln>
        </p:spPr>
      </p:pic>
      <p:pic>
        <p:nvPicPr>
          <p:cNvPr id="97" name="Google Shape;97;p13"/>
          <p:cNvPicPr preferRelativeResize="0"/>
          <p:nvPr/>
        </p:nvPicPr>
        <p:blipFill>
          <a:blip r:embed="rId3">
            <a:alphaModFix/>
          </a:blip>
          <a:stretch>
            <a:fillRect/>
          </a:stretch>
        </p:blipFill>
        <p:spPr>
          <a:xfrm>
            <a:off x="5482850" y="1836375"/>
            <a:ext cx="2752881" cy="2616600"/>
          </a:xfrm>
          <a:prstGeom prst="rect">
            <a:avLst/>
          </a:prstGeom>
          <a:noFill/>
          <a:ln>
            <a:noFill/>
          </a:ln>
        </p:spPr>
      </p:pic>
      <p:sp>
        <p:nvSpPr>
          <p:cNvPr id="98" name="Google Shape;98;p13"/>
          <p:cNvSpPr/>
          <p:nvPr>
            <p:ph idx="2" type="pic"/>
          </p:nvPr>
        </p:nvSpPr>
        <p:spPr>
          <a:xfrm>
            <a:off x="4874975" y="919225"/>
            <a:ext cx="2809200" cy="2809200"/>
          </a:xfrm>
          <a:prstGeom prst="ellipse">
            <a:avLst/>
          </a:prstGeom>
          <a:noFill/>
          <a:ln cap="flat" cmpd="sng" w="19050">
            <a:solidFill>
              <a:srgbClr val="15006D"/>
            </a:solidFill>
            <a:prstDash val="solid"/>
            <a:round/>
            <a:headEnd len="sm" w="sm" type="none"/>
            <a:tailEnd len="sm" w="sm" type="none"/>
          </a:ln>
        </p:spPr>
      </p:sp>
      <p:sp>
        <p:nvSpPr>
          <p:cNvPr id="99" name="Google Shape;99;p13"/>
          <p:cNvSpPr txBox="1"/>
          <p:nvPr>
            <p:ph idx="1" type="subTitle"/>
          </p:nvPr>
        </p:nvSpPr>
        <p:spPr>
          <a:xfrm>
            <a:off x="633475" y="1487275"/>
            <a:ext cx="3897300" cy="1005300"/>
          </a:xfrm>
          <a:prstGeom prst="rect">
            <a:avLst/>
          </a:prstGeom>
        </p:spPr>
        <p:txBody>
          <a:bodyPr anchorCtr="0" anchor="t" bIns="45700" lIns="91425" spcFirstLastPara="1" rIns="91425" wrap="square" tIns="45700">
            <a:noAutofit/>
          </a:bodyPr>
          <a:lstStyle>
            <a:lvl1pPr lvl="0">
              <a:spcBef>
                <a:spcPts val="2000"/>
              </a:spcBef>
              <a:spcAft>
                <a:spcPts val="0"/>
              </a:spcAft>
              <a:buSzPts val="1500"/>
              <a:buNone/>
              <a:defRPr/>
            </a:lvl1pPr>
            <a:lvl2pPr lvl="1">
              <a:spcBef>
                <a:spcPts val="600"/>
              </a:spcBef>
              <a:spcAft>
                <a:spcPts val="0"/>
              </a:spcAft>
              <a:buSzPts val="1350"/>
              <a:buNone/>
              <a:defRPr/>
            </a:lvl2pPr>
            <a:lvl3pPr lvl="2">
              <a:spcBef>
                <a:spcPts val="600"/>
              </a:spcBef>
              <a:spcAft>
                <a:spcPts val="0"/>
              </a:spcAft>
              <a:buSzPts val="1350"/>
              <a:buNone/>
              <a:defRPr/>
            </a:lvl3pPr>
            <a:lvl4pPr lvl="3">
              <a:spcBef>
                <a:spcPts val="600"/>
              </a:spcBef>
              <a:spcAft>
                <a:spcPts val="0"/>
              </a:spcAft>
              <a:buSzPts val="1350"/>
              <a:buNone/>
              <a:defRPr/>
            </a:lvl4pPr>
            <a:lvl5pPr lvl="4">
              <a:spcBef>
                <a:spcPts val="600"/>
              </a:spcBef>
              <a:spcAft>
                <a:spcPts val="0"/>
              </a:spcAft>
              <a:buSzPts val="1350"/>
              <a:buNone/>
              <a:defRPr/>
            </a:lvl5pPr>
            <a:lvl6pPr lvl="5">
              <a:spcBef>
                <a:spcPts val="360"/>
              </a:spcBef>
              <a:spcAft>
                <a:spcPts val="0"/>
              </a:spcAft>
              <a:buSzPts val="1350"/>
              <a:buNone/>
              <a:defRPr/>
            </a:lvl6pPr>
            <a:lvl7pPr lvl="6">
              <a:spcBef>
                <a:spcPts val="360"/>
              </a:spcBef>
              <a:spcAft>
                <a:spcPts val="0"/>
              </a:spcAft>
              <a:buSzPts val="1350"/>
              <a:buNone/>
              <a:defRPr/>
            </a:lvl7pPr>
            <a:lvl8pPr lvl="7">
              <a:spcBef>
                <a:spcPts val="360"/>
              </a:spcBef>
              <a:spcAft>
                <a:spcPts val="0"/>
              </a:spcAft>
              <a:buSzPts val="1350"/>
              <a:buNone/>
              <a:defRPr/>
            </a:lvl8pPr>
            <a:lvl9pPr lvl="8">
              <a:spcBef>
                <a:spcPts val="360"/>
              </a:spcBef>
              <a:spcAft>
                <a:spcPts val="0"/>
              </a:spcAft>
              <a:buSzPts val="1350"/>
              <a:buNone/>
              <a:defRPr/>
            </a:lvl9pPr>
          </a:lstStyle>
          <a:p/>
        </p:txBody>
      </p:sp>
      <p:pic>
        <p:nvPicPr>
          <p:cNvPr id="100" name="Google Shape;100;p13"/>
          <p:cNvPicPr preferRelativeResize="0"/>
          <p:nvPr/>
        </p:nvPicPr>
        <p:blipFill>
          <a:blip r:embed="rId4">
            <a:alphaModFix/>
          </a:blip>
          <a:stretch>
            <a:fillRect/>
          </a:stretch>
        </p:blipFill>
        <p:spPr>
          <a:xfrm rot="3325170">
            <a:off x="6638599" y="2352812"/>
            <a:ext cx="2264022" cy="192202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01" name="Shape 101"/>
        <p:cNvGrpSpPr/>
        <p:nvPr/>
      </p:nvGrpSpPr>
      <p:grpSpPr>
        <a:xfrm>
          <a:off x="0" y="0"/>
          <a:ext cx="0" cy="0"/>
          <a:chOff x="0" y="0"/>
          <a:chExt cx="0" cy="0"/>
        </a:xfrm>
      </p:grpSpPr>
      <p:sp>
        <p:nvSpPr>
          <p:cNvPr id="102" name="Google Shape;102;p14"/>
          <p:cNvSpPr txBox="1"/>
          <p:nvPr>
            <p:ph type="title"/>
          </p:nvPr>
        </p:nvSpPr>
        <p:spPr>
          <a:xfrm>
            <a:off x="311700" y="445025"/>
            <a:ext cx="8520600" cy="572700"/>
          </a:xfrm>
          <a:prstGeom prst="rect">
            <a:avLst/>
          </a:prstGeom>
        </p:spPr>
        <p:txBody>
          <a:bodyPr anchorCtr="0" anchor="t" bIns="45700" lIns="91425" spcFirstLastPara="1" rIns="91425" wrap="square" tIns="45700">
            <a:noAutofit/>
          </a:bodyPr>
          <a:lstStyle>
            <a:lvl1pPr lvl="0" rtl="0">
              <a:spcBef>
                <a:spcPts val="0"/>
              </a:spcBef>
              <a:spcAft>
                <a:spcPts val="0"/>
              </a:spcAft>
              <a:buSzPts val="36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3" name="Google Shape;103;p14"/>
          <p:cNvSpPr txBox="1"/>
          <p:nvPr>
            <p:ph idx="1" type="body"/>
          </p:nvPr>
        </p:nvSpPr>
        <p:spPr>
          <a:xfrm>
            <a:off x="311700" y="1152475"/>
            <a:ext cx="8520600" cy="3416400"/>
          </a:xfrm>
          <a:prstGeom prst="rect">
            <a:avLst/>
          </a:prstGeom>
        </p:spPr>
        <p:txBody>
          <a:bodyPr anchorCtr="0" anchor="t" bIns="45700" lIns="91425" spcFirstLastPara="1" rIns="91425" wrap="square" tIns="45700">
            <a:noAutofit/>
          </a:bodyPr>
          <a:lstStyle>
            <a:lvl1pPr indent="-323850" lvl="0" marL="457200" rtl="0">
              <a:spcBef>
                <a:spcPts val="2000"/>
              </a:spcBef>
              <a:spcAft>
                <a:spcPts val="0"/>
              </a:spcAft>
              <a:buSzPts val="1500"/>
              <a:buChar char="■"/>
              <a:defRPr/>
            </a:lvl1pPr>
            <a:lvl2pPr indent="-314325" lvl="1" marL="914400" rtl="0">
              <a:spcBef>
                <a:spcPts val="600"/>
              </a:spcBef>
              <a:spcAft>
                <a:spcPts val="0"/>
              </a:spcAft>
              <a:buSzPts val="1350"/>
              <a:buChar char="■"/>
              <a:defRPr/>
            </a:lvl2pPr>
            <a:lvl3pPr indent="-314325" lvl="2" marL="1371600" rtl="0">
              <a:spcBef>
                <a:spcPts val="600"/>
              </a:spcBef>
              <a:spcAft>
                <a:spcPts val="0"/>
              </a:spcAft>
              <a:buSzPts val="1350"/>
              <a:buChar char="■"/>
              <a:defRPr/>
            </a:lvl3pPr>
            <a:lvl4pPr indent="-314325" lvl="3" marL="1828800" rtl="0">
              <a:spcBef>
                <a:spcPts val="600"/>
              </a:spcBef>
              <a:spcAft>
                <a:spcPts val="0"/>
              </a:spcAft>
              <a:buSzPts val="1350"/>
              <a:buChar char="■"/>
              <a:defRPr/>
            </a:lvl4pPr>
            <a:lvl5pPr indent="-314325" lvl="4" marL="2286000" rtl="0">
              <a:spcBef>
                <a:spcPts val="600"/>
              </a:spcBef>
              <a:spcAft>
                <a:spcPts val="0"/>
              </a:spcAft>
              <a:buSzPts val="1350"/>
              <a:buChar char="■"/>
              <a:defRPr/>
            </a:lvl5pPr>
            <a:lvl6pPr indent="-314325" lvl="5" marL="2743200" rtl="0">
              <a:spcBef>
                <a:spcPts val="360"/>
              </a:spcBef>
              <a:spcAft>
                <a:spcPts val="0"/>
              </a:spcAft>
              <a:buSzPts val="1350"/>
              <a:buChar char="■"/>
              <a:defRPr/>
            </a:lvl6pPr>
            <a:lvl7pPr indent="-314325" lvl="6" marL="3200400" rtl="0">
              <a:spcBef>
                <a:spcPts val="360"/>
              </a:spcBef>
              <a:spcAft>
                <a:spcPts val="0"/>
              </a:spcAft>
              <a:buSzPts val="1350"/>
              <a:buChar char="■"/>
              <a:defRPr/>
            </a:lvl7pPr>
            <a:lvl8pPr indent="-314325" lvl="7" marL="3657600" rtl="0">
              <a:spcBef>
                <a:spcPts val="360"/>
              </a:spcBef>
              <a:spcAft>
                <a:spcPts val="0"/>
              </a:spcAft>
              <a:buSzPts val="1350"/>
              <a:buChar char="■"/>
              <a:defRPr/>
            </a:lvl8pPr>
            <a:lvl9pPr indent="-314325" lvl="8" marL="4114800" rtl="0">
              <a:spcBef>
                <a:spcPts val="360"/>
              </a:spcBef>
              <a:spcAft>
                <a:spcPts val="0"/>
              </a:spcAft>
              <a:buSzPts val="1350"/>
              <a:buChar char="■"/>
              <a:defRPr/>
            </a:lvl9pPr>
          </a:lstStyle>
          <a:p/>
        </p:txBody>
      </p:sp>
      <p:sp>
        <p:nvSpPr>
          <p:cNvPr id="104" name="Google Shape;104;p14"/>
          <p:cNvSpPr txBox="1"/>
          <p:nvPr>
            <p:ph idx="12" type="sldNum"/>
          </p:nvPr>
        </p:nvSpPr>
        <p:spPr>
          <a:xfrm>
            <a:off x="8472458" y="4663217"/>
            <a:ext cx="548700" cy="3936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_2">
    <p:spTree>
      <p:nvGrpSpPr>
        <p:cNvPr id="105" name="Shape 105"/>
        <p:cNvGrpSpPr/>
        <p:nvPr/>
      </p:nvGrpSpPr>
      <p:grpSpPr>
        <a:xfrm>
          <a:off x="0" y="0"/>
          <a:ext cx="0" cy="0"/>
          <a:chOff x="0" y="0"/>
          <a:chExt cx="0" cy="0"/>
        </a:xfrm>
      </p:grpSpPr>
      <p:sp>
        <p:nvSpPr>
          <p:cNvPr id="106" name="Google Shape;106;p15"/>
          <p:cNvSpPr txBox="1"/>
          <p:nvPr>
            <p:ph type="title"/>
          </p:nvPr>
        </p:nvSpPr>
        <p:spPr>
          <a:xfrm>
            <a:off x="498474" y="363070"/>
            <a:ext cx="7556400" cy="837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chemeClr val="accent1"/>
              </a:buClr>
              <a:buSzPts val="3600"/>
              <a:buFont typeface="Roboto Slab"/>
              <a:buNone/>
              <a:defRPr i="0" sz="3600" u="none" cap="none" strike="noStrike">
                <a:solidFill>
                  <a:schemeClr val="accent1"/>
                </a:solidFill>
                <a:latin typeface="Roboto Slab"/>
                <a:ea typeface="Roboto Slab"/>
                <a:cs typeface="Roboto Slab"/>
                <a:sym typeface="Roboto Slab"/>
              </a:defRPr>
            </a:lvl1pPr>
            <a:lvl2pPr lvl="1" rtl="0" algn="l">
              <a:lnSpc>
                <a:spcPct val="100000"/>
              </a:lnSpc>
              <a:spcBef>
                <a:spcPts val="0"/>
              </a:spcBef>
              <a:spcAft>
                <a:spcPts val="0"/>
              </a:spcAft>
              <a:buSzPts val="1400"/>
              <a:buFont typeface="Calibri"/>
              <a:buNone/>
              <a:defRPr sz="1800">
                <a:latin typeface="Calibri"/>
                <a:ea typeface="Calibri"/>
                <a:cs typeface="Calibri"/>
                <a:sym typeface="Calibri"/>
              </a:defRPr>
            </a:lvl2pPr>
            <a:lvl3pPr lvl="2" rtl="0" algn="l">
              <a:lnSpc>
                <a:spcPct val="100000"/>
              </a:lnSpc>
              <a:spcBef>
                <a:spcPts val="0"/>
              </a:spcBef>
              <a:spcAft>
                <a:spcPts val="0"/>
              </a:spcAft>
              <a:buSzPts val="1400"/>
              <a:buFont typeface="Calibri"/>
              <a:buNone/>
              <a:defRPr sz="1800">
                <a:latin typeface="Calibri"/>
                <a:ea typeface="Calibri"/>
                <a:cs typeface="Calibri"/>
                <a:sym typeface="Calibri"/>
              </a:defRPr>
            </a:lvl3pPr>
            <a:lvl4pPr lvl="3" rtl="0" algn="l">
              <a:lnSpc>
                <a:spcPct val="100000"/>
              </a:lnSpc>
              <a:spcBef>
                <a:spcPts val="0"/>
              </a:spcBef>
              <a:spcAft>
                <a:spcPts val="0"/>
              </a:spcAft>
              <a:buSzPts val="1400"/>
              <a:buFont typeface="Calibri"/>
              <a:buNone/>
              <a:defRPr sz="1800">
                <a:latin typeface="Calibri"/>
                <a:ea typeface="Calibri"/>
                <a:cs typeface="Calibri"/>
                <a:sym typeface="Calibri"/>
              </a:defRPr>
            </a:lvl4pPr>
            <a:lvl5pPr lvl="4" rtl="0" algn="l">
              <a:lnSpc>
                <a:spcPct val="100000"/>
              </a:lnSpc>
              <a:spcBef>
                <a:spcPts val="0"/>
              </a:spcBef>
              <a:spcAft>
                <a:spcPts val="0"/>
              </a:spcAft>
              <a:buSzPts val="1400"/>
              <a:buFont typeface="Calibri"/>
              <a:buNone/>
              <a:defRPr sz="1800">
                <a:latin typeface="Calibri"/>
                <a:ea typeface="Calibri"/>
                <a:cs typeface="Calibri"/>
                <a:sym typeface="Calibri"/>
              </a:defRPr>
            </a:lvl5pPr>
            <a:lvl6pPr lvl="5" rtl="0" algn="l">
              <a:lnSpc>
                <a:spcPct val="100000"/>
              </a:lnSpc>
              <a:spcBef>
                <a:spcPts val="0"/>
              </a:spcBef>
              <a:spcAft>
                <a:spcPts val="0"/>
              </a:spcAft>
              <a:buSzPts val="1400"/>
              <a:buFont typeface="Calibri"/>
              <a:buNone/>
              <a:defRPr sz="1800">
                <a:latin typeface="Calibri"/>
                <a:ea typeface="Calibri"/>
                <a:cs typeface="Calibri"/>
                <a:sym typeface="Calibri"/>
              </a:defRPr>
            </a:lvl6pPr>
            <a:lvl7pPr lvl="6" rtl="0" algn="l">
              <a:lnSpc>
                <a:spcPct val="100000"/>
              </a:lnSpc>
              <a:spcBef>
                <a:spcPts val="0"/>
              </a:spcBef>
              <a:spcAft>
                <a:spcPts val="0"/>
              </a:spcAft>
              <a:buSzPts val="1400"/>
              <a:buFont typeface="Calibri"/>
              <a:buNone/>
              <a:defRPr sz="1800">
                <a:latin typeface="Calibri"/>
                <a:ea typeface="Calibri"/>
                <a:cs typeface="Calibri"/>
                <a:sym typeface="Calibri"/>
              </a:defRPr>
            </a:lvl7pPr>
            <a:lvl8pPr lvl="7" rtl="0" algn="l">
              <a:lnSpc>
                <a:spcPct val="100000"/>
              </a:lnSpc>
              <a:spcBef>
                <a:spcPts val="0"/>
              </a:spcBef>
              <a:spcAft>
                <a:spcPts val="0"/>
              </a:spcAft>
              <a:buSzPts val="1400"/>
              <a:buFont typeface="Calibri"/>
              <a:buNone/>
              <a:defRPr sz="1800">
                <a:latin typeface="Calibri"/>
                <a:ea typeface="Calibri"/>
                <a:cs typeface="Calibri"/>
                <a:sym typeface="Calibri"/>
              </a:defRPr>
            </a:lvl8pPr>
            <a:lvl9pPr lvl="8" rtl="0" algn="l">
              <a:lnSpc>
                <a:spcPct val="100000"/>
              </a:lnSpc>
              <a:spcBef>
                <a:spcPts val="0"/>
              </a:spcBef>
              <a:spcAft>
                <a:spcPts val="0"/>
              </a:spcAft>
              <a:buSzPts val="1400"/>
              <a:buFont typeface="Calibri"/>
              <a:buNone/>
              <a:defRPr sz="1800">
                <a:latin typeface="Calibri"/>
                <a:ea typeface="Calibri"/>
                <a:cs typeface="Calibri"/>
                <a:sym typeface="Calibri"/>
              </a:defRPr>
            </a:lvl9pPr>
          </a:lstStyle>
          <a:p/>
        </p:txBody>
      </p:sp>
      <p:sp>
        <p:nvSpPr>
          <p:cNvPr id="107" name="Google Shape;107;p15"/>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rtl="0" algn="l">
              <a:lnSpc>
                <a:spcPct val="100000"/>
              </a:lnSpc>
              <a:spcBef>
                <a:spcPts val="2000"/>
              </a:spcBef>
              <a:spcAft>
                <a:spcPts val="0"/>
              </a:spcAft>
              <a:buClr>
                <a:schemeClr val="accent1"/>
              </a:buClr>
              <a:buSzPts val="1500"/>
              <a:buFont typeface="Noto Sans Symbols"/>
              <a:buChar char="■"/>
              <a:defRPr b="0" i="0" sz="2000" u="none" cap="none" strike="noStrike">
                <a:solidFill>
                  <a:srgbClr val="595959"/>
                </a:solidFill>
                <a:latin typeface="Lato"/>
                <a:ea typeface="Lato"/>
                <a:cs typeface="Lato"/>
                <a:sym typeface="Lato"/>
              </a:defRPr>
            </a:lvl1pPr>
            <a:lvl2pPr indent="-314325" lvl="1" marL="914400" marR="0" rtl="0" algn="l">
              <a:lnSpc>
                <a:spcPct val="100000"/>
              </a:lnSpc>
              <a:spcBef>
                <a:spcPts val="600"/>
              </a:spcBef>
              <a:spcAft>
                <a:spcPts val="0"/>
              </a:spcAft>
              <a:buClr>
                <a:srgbClr val="ABD6E2"/>
              </a:buClr>
              <a:buSzPts val="1350"/>
              <a:buFont typeface="Noto Sans Symbols"/>
              <a:buChar char="■"/>
              <a:defRPr b="0" i="0" sz="1800" u="none" cap="none" strike="noStrike">
                <a:solidFill>
                  <a:srgbClr val="595959"/>
                </a:solidFill>
                <a:latin typeface="Lato"/>
                <a:ea typeface="Lato"/>
                <a:cs typeface="Lato"/>
                <a:sym typeface="Lato"/>
              </a:defRPr>
            </a:lvl2pPr>
            <a:lvl3pPr indent="-314325" lvl="2" marL="1371600" marR="0" rtl="0" algn="l">
              <a:lnSpc>
                <a:spcPct val="100000"/>
              </a:lnSpc>
              <a:spcBef>
                <a:spcPts val="600"/>
              </a:spcBef>
              <a:spcAft>
                <a:spcPts val="0"/>
              </a:spcAft>
              <a:buClr>
                <a:schemeClr val="accent1"/>
              </a:buClr>
              <a:buSzPts val="1350"/>
              <a:buFont typeface="Noto Sans Symbols"/>
              <a:buChar char="■"/>
              <a:defRPr b="0" i="0" sz="1800" u="none" cap="none" strike="noStrike">
                <a:solidFill>
                  <a:srgbClr val="595959"/>
                </a:solidFill>
                <a:latin typeface="Lato"/>
                <a:ea typeface="Lato"/>
                <a:cs typeface="Lato"/>
                <a:sym typeface="Lato"/>
              </a:defRPr>
            </a:lvl3pPr>
            <a:lvl4pPr indent="-314325" lvl="3" marL="1828800" marR="0" rtl="0" algn="l">
              <a:lnSpc>
                <a:spcPct val="100000"/>
              </a:lnSpc>
              <a:spcBef>
                <a:spcPts val="600"/>
              </a:spcBef>
              <a:spcAft>
                <a:spcPts val="0"/>
              </a:spcAft>
              <a:buClr>
                <a:srgbClr val="ABD6E2"/>
              </a:buClr>
              <a:buSzPts val="1350"/>
              <a:buFont typeface="Noto Sans Symbols"/>
              <a:buChar char="■"/>
              <a:defRPr b="0" i="0" sz="1800" u="none" cap="none" strike="noStrike">
                <a:solidFill>
                  <a:srgbClr val="595959"/>
                </a:solidFill>
                <a:latin typeface="Lato"/>
                <a:ea typeface="Lato"/>
                <a:cs typeface="Lato"/>
                <a:sym typeface="Lato"/>
              </a:defRPr>
            </a:lvl4pPr>
            <a:lvl5pPr indent="-314325" lvl="4" marL="2286000" marR="0" rtl="0" algn="l">
              <a:lnSpc>
                <a:spcPct val="100000"/>
              </a:lnSpc>
              <a:spcBef>
                <a:spcPts val="600"/>
              </a:spcBef>
              <a:spcAft>
                <a:spcPts val="0"/>
              </a:spcAft>
              <a:buClr>
                <a:schemeClr val="accent1"/>
              </a:buClr>
              <a:buSzPts val="1350"/>
              <a:buFont typeface="Noto Sans Symbols"/>
              <a:buChar char="■"/>
              <a:defRPr b="0" i="0" sz="1800" u="none" cap="none" strike="noStrike">
                <a:solidFill>
                  <a:srgbClr val="595959"/>
                </a:solidFill>
                <a:latin typeface="Lato"/>
                <a:ea typeface="Lato"/>
                <a:cs typeface="Lato"/>
                <a:sym typeface="Lato"/>
              </a:defRPr>
            </a:lvl5pPr>
            <a:lvl6pPr indent="-314325" lvl="5" marL="2743200" marR="0" rtl="0" algn="l">
              <a:lnSpc>
                <a:spcPct val="100000"/>
              </a:lnSpc>
              <a:spcBef>
                <a:spcPts val="360"/>
              </a:spcBef>
              <a:spcAft>
                <a:spcPts val="0"/>
              </a:spcAft>
              <a:buClr>
                <a:srgbClr val="ABD6E2"/>
              </a:buClr>
              <a:buSzPts val="1350"/>
              <a:buFont typeface="Noto Sans Symbols"/>
              <a:buChar char="■"/>
              <a:defRPr b="0" i="0" sz="1800" u="none" cap="none" strike="noStrike">
                <a:solidFill>
                  <a:srgbClr val="595959"/>
                </a:solidFill>
                <a:latin typeface="Rockwell"/>
                <a:ea typeface="Rockwell"/>
                <a:cs typeface="Rockwell"/>
                <a:sym typeface="Rockwell"/>
              </a:defRPr>
            </a:lvl6pPr>
            <a:lvl7pPr indent="-314325" lvl="6" marL="3200400" marR="0" rtl="0" algn="l">
              <a:lnSpc>
                <a:spcPct val="100000"/>
              </a:lnSpc>
              <a:spcBef>
                <a:spcPts val="360"/>
              </a:spcBef>
              <a:spcAft>
                <a:spcPts val="0"/>
              </a:spcAft>
              <a:buClr>
                <a:schemeClr val="accent1"/>
              </a:buClr>
              <a:buSzPts val="1350"/>
              <a:buFont typeface="Noto Sans Symbols"/>
              <a:buChar char="■"/>
              <a:defRPr b="0" i="0" sz="1800" u="none" cap="none" strike="noStrike">
                <a:solidFill>
                  <a:srgbClr val="595959"/>
                </a:solidFill>
                <a:latin typeface="Rockwell"/>
                <a:ea typeface="Rockwell"/>
                <a:cs typeface="Rockwell"/>
                <a:sym typeface="Rockwell"/>
              </a:defRPr>
            </a:lvl7pPr>
            <a:lvl8pPr indent="-314325" lvl="7" marL="3657600" marR="0" rtl="0" algn="l">
              <a:lnSpc>
                <a:spcPct val="100000"/>
              </a:lnSpc>
              <a:spcBef>
                <a:spcPts val="360"/>
              </a:spcBef>
              <a:spcAft>
                <a:spcPts val="0"/>
              </a:spcAft>
              <a:buClr>
                <a:srgbClr val="ABD6E2"/>
              </a:buClr>
              <a:buSzPts val="1350"/>
              <a:buFont typeface="Noto Sans Symbols"/>
              <a:buChar char="■"/>
              <a:defRPr b="0" i="0" sz="1800" u="none" cap="none" strike="noStrike">
                <a:solidFill>
                  <a:srgbClr val="595959"/>
                </a:solidFill>
                <a:latin typeface="Rockwell"/>
                <a:ea typeface="Rockwell"/>
                <a:cs typeface="Rockwell"/>
                <a:sym typeface="Rockwell"/>
              </a:defRPr>
            </a:lvl8pPr>
            <a:lvl9pPr indent="-314325" lvl="8" marL="4114800" marR="0" rtl="0" algn="l">
              <a:lnSpc>
                <a:spcPct val="100000"/>
              </a:lnSpc>
              <a:spcBef>
                <a:spcPts val="360"/>
              </a:spcBef>
              <a:spcAft>
                <a:spcPts val="0"/>
              </a:spcAft>
              <a:buClr>
                <a:schemeClr val="accent1"/>
              </a:buClr>
              <a:buSzPts val="1350"/>
              <a:buFont typeface="Noto Sans Symbols"/>
              <a:buChar char="■"/>
              <a:defRPr b="0" i="0" sz="1800" u="none" cap="none" strike="noStrike">
                <a:solidFill>
                  <a:srgbClr val="595959"/>
                </a:solidFill>
                <a:latin typeface="Rockwell"/>
                <a:ea typeface="Rockwell"/>
                <a:cs typeface="Rockwell"/>
                <a:sym typeface="Rockwell"/>
              </a:defRPr>
            </a:lvl9pPr>
          </a:lstStyle>
          <a:p/>
        </p:txBody>
      </p:sp>
      <p:sp>
        <p:nvSpPr>
          <p:cNvPr id="108" name="Google Shape;108;p15"/>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09" name="Google Shape;109;p15"/>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0" name="Google Shape;110;p15"/>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
        <p:nvSpPr>
          <p:cNvPr id="111" name="Google Shape;111;p15"/>
          <p:cNvSpPr txBox="1"/>
          <p:nvPr/>
        </p:nvSpPr>
        <p:spPr>
          <a:xfrm>
            <a:off x="223185" y="171450"/>
            <a:ext cx="261000" cy="41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2" name="Google Shape;112;p15"/>
          <p:cNvPicPr preferRelativeResize="0"/>
          <p:nvPr/>
        </p:nvPicPr>
        <p:blipFill rotWithShape="1">
          <a:blip r:embed="rId2">
            <a:alphaModFix/>
          </a:blip>
          <a:srcRect b="0" l="0" r="0" t="0"/>
          <a:stretch/>
        </p:blipFill>
        <p:spPr>
          <a:xfrm>
            <a:off x="6517134" y="4205334"/>
            <a:ext cx="2411723" cy="761455"/>
          </a:xfrm>
          <a:prstGeom prst="rect">
            <a:avLst/>
          </a:prstGeom>
          <a:noFill/>
          <a:ln>
            <a:noFill/>
          </a:ln>
        </p:spPr>
      </p:pic>
      <p:sp>
        <p:nvSpPr>
          <p:cNvPr id="113" name="Google Shape;113;p15"/>
          <p:cNvSpPr/>
          <p:nvPr/>
        </p:nvSpPr>
        <p:spPr>
          <a:xfrm rot="5400000">
            <a:off x="3395250" y="1782225"/>
            <a:ext cx="36300" cy="58584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ckwell"/>
              <a:ea typeface="Rockwell"/>
              <a:cs typeface="Rockwell"/>
              <a:sym typeface="Rockwe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Blank_3">
    <p:spTree>
      <p:nvGrpSpPr>
        <p:cNvPr id="114" name="Shape 114"/>
        <p:cNvGrpSpPr/>
        <p:nvPr/>
      </p:nvGrpSpPr>
      <p:grpSpPr>
        <a:xfrm>
          <a:off x="0" y="0"/>
          <a:ext cx="0" cy="0"/>
          <a:chOff x="0" y="0"/>
          <a:chExt cx="0" cy="0"/>
        </a:xfrm>
      </p:grpSpPr>
      <p:sp>
        <p:nvSpPr>
          <p:cNvPr id="115" name="Google Shape;115;p16"/>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6" name="Google Shape;116;p16"/>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4">
  <p:cSld name="Blank_4">
    <p:spTree>
      <p:nvGrpSpPr>
        <p:cNvPr id="117" name="Shape 117"/>
        <p:cNvGrpSpPr/>
        <p:nvPr/>
      </p:nvGrpSpPr>
      <p:grpSpPr>
        <a:xfrm>
          <a:off x="0" y="0"/>
          <a:ext cx="0" cy="0"/>
          <a:chOff x="0" y="0"/>
          <a:chExt cx="0" cy="0"/>
        </a:xfrm>
      </p:grpSpPr>
      <p:sp>
        <p:nvSpPr>
          <p:cNvPr id="118" name="Google Shape;118;p17"/>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9" name="Google Shape;119;p17"/>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pic>
        <p:nvPicPr>
          <p:cNvPr id="120" name="Google Shape;120;p17"/>
          <p:cNvPicPr preferRelativeResize="0"/>
          <p:nvPr/>
        </p:nvPicPr>
        <p:blipFill>
          <a:blip r:embed="rId2">
            <a:alphaModFix/>
          </a:blip>
          <a:stretch>
            <a:fillRect/>
          </a:stretch>
        </p:blipFill>
        <p:spPr>
          <a:xfrm>
            <a:off x="311690" y="416638"/>
            <a:ext cx="506376" cy="47707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5">
  <p:cSld name="Blank_5">
    <p:spTree>
      <p:nvGrpSpPr>
        <p:cNvPr id="121" name="Shape 121"/>
        <p:cNvGrpSpPr/>
        <p:nvPr/>
      </p:nvGrpSpPr>
      <p:grpSpPr>
        <a:xfrm>
          <a:off x="0" y="0"/>
          <a:ext cx="0" cy="0"/>
          <a:chOff x="0" y="0"/>
          <a:chExt cx="0" cy="0"/>
        </a:xfrm>
      </p:grpSpPr>
      <p:sp>
        <p:nvSpPr>
          <p:cNvPr id="122" name="Google Shape;122;p18"/>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23" name="Google Shape;123;p18"/>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sz="1100">
                <a:solidFill>
                  <a:srgbClr val="595959"/>
                </a:solidFill>
                <a:latin typeface="Rockwell"/>
                <a:ea typeface="Rockwell"/>
                <a:cs typeface="Rockwell"/>
                <a:sym typeface="Rockwell"/>
              </a:defRPr>
            </a:lvl1pPr>
            <a:lvl2pPr lvl="1"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98474" y="363070"/>
            <a:ext cx="7556400" cy="837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F9623E"/>
              </a:buClr>
              <a:buSzPts val="3600"/>
              <a:buFont typeface="Quicksand"/>
              <a:buNone/>
              <a:defRPr b="1" i="0" sz="3600" u="none" cap="none" strike="noStrike">
                <a:solidFill>
                  <a:srgbClr val="F9623E"/>
                </a:solidFill>
                <a:latin typeface="Quicksand"/>
                <a:ea typeface="Quicksand"/>
                <a:cs typeface="Quicksand"/>
                <a:sym typeface="Quicksand"/>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498474" y="1485900"/>
            <a:ext cx="7556400" cy="3108900"/>
          </a:xfrm>
          <a:prstGeom prst="rect">
            <a:avLst/>
          </a:prstGeom>
          <a:noFill/>
          <a:ln>
            <a:noFill/>
          </a:ln>
        </p:spPr>
        <p:txBody>
          <a:bodyPr anchorCtr="0" anchor="t" bIns="45700" lIns="91425" spcFirstLastPara="1" rIns="91425" wrap="square" tIns="45700">
            <a:noAutofit/>
          </a:bodyPr>
          <a:lstStyle>
            <a:lvl1pPr indent="-323850" lvl="0" marL="457200" marR="0" rtl="0" algn="l">
              <a:lnSpc>
                <a:spcPct val="100000"/>
              </a:lnSpc>
              <a:spcBef>
                <a:spcPts val="2000"/>
              </a:spcBef>
              <a:spcAft>
                <a:spcPts val="0"/>
              </a:spcAft>
              <a:buClr>
                <a:schemeClr val="accent1"/>
              </a:buClr>
              <a:buSzPts val="1500"/>
              <a:buFont typeface="Nunito"/>
              <a:buChar char="■"/>
              <a:defRPr i="0" sz="2000" u="none" cap="none" strike="noStrike">
                <a:solidFill>
                  <a:srgbClr val="595959"/>
                </a:solidFill>
                <a:latin typeface="Nunito"/>
                <a:ea typeface="Nunito"/>
                <a:cs typeface="Nunito"/>
                <a:sym typeface="Nunito"/>
              </a:defRPr>
            </a:lvl1pPr>
            <a:lvl2pPr indent="-314325" lvl="1" marL="914400" marR="0" rtl="0" algn="l">
              <a:lnSpc>
                <a:spcPct val="100000"/>
              </a:lnSpc>
              <a:spcBef>
                <a:spcPts val="600"/>
              </a:spcBef>
              <a:spcAft>
                <a:spcPts val="0"/>
              </a:spcAft>
              <a:buClr>
                <a:srgbClr val="ABD6E2"/>
              </a:buClr>
              <a:buSzPts val="1350"/>
              <a:buFont typeface="Nunito"/>
              <a:buChar char="■"/>
              <a:defRPr i="0" sz="1800" u="none" cap="none" strike="noStrike">
                <a:solidFill>
                  <a:srgbClr val="595959"/>
                </a:solidFill>
                <a:latin typeface="Nunito"/>
                <a:ea typeface="Nunito"/>
                <a:cs typeface="Nunito"/>
                <a:sym typeface="Nunito"/>
              </a:defRPr>
            </a:lvl2pPr>
            <a:lvl3pPr indent="-314325" lvl="2" marL="1371600" marR="0" rtl="0" algn="l">
              <a:lnSpc>
                <a:spcPct val="100000"/>
              </a:lnSpc>
              <a:spcBef>
                <a:spcPts val="600"/>
              </a:spcBef>
              <a:spcAft>
                <a:spcPts val="0"/>
              </a:spcAft>
              <a:buClr>
                <a:schemeClr val="accent1"/>
              </a:buClr>
              <a:buSzPts val="1350"/>
              <a:buFont typeface="Nunito"/>
              <a:buChar char="■"/>
              <a:defRPr i="0" sz="1800" u="none" cap="none" strike="noStrike">
                <a:solidFill>
                  <a:srgbClr val="595959"/>
                </a:solidFill>
                <a:latin typeface="Nunito"/>
                <a:ea typeface="Nunito"/>
                <a:cs typeface="Nunito"/>
                <a:sym typeface="Nunito"/>
              </a:defRPr>
            </a:lvl3pPr>
            <a:lvl4pPr indent="-314325" lvl="3" marL="1828800" marR="0" rtl="0" algn="l">
              <a:lnSpc>
                <a:spcPct val="100000"/>
              </a:lnSpc>
              <a:spcBef>
                <a:spcPts val="600"/>
              </a:spcBef>
              <a:spcAft>
                <a:spcPts val="0"/>
              </a:spcAft>
              <a:buClr>
                <a:srgbClr val="ABD6E2"/>
              </a:buClr>
              <a:buSzPts val="1350"/>
              <a:buFont typeface="Nunito"/>
              <a:buChar char="■"/>
              <a:defRPr i="0" sz="1800" u="none" cap="none" strike="noStrike">
                <a:solidFill>
                  <a:srgbClr val="595959"/>
                </a:solidFill>
                <a:latin typeface="Nunito"/>
                <a:ea typeface="Nunito"/>
                <a:cs typeface="Nunito"/>
                <a:sym typeface="Nunito"/>
              </a:defRPr>
            </a:lvl4pPr>
            <a:lvl5pPr indent="-314325" lvl="4" marL="2286000" marR="0" rtl="0" algn="l">
              <a:lnSpc>
                <a:spcPct val="100000"/>
              </a:lnSpc>
              <a:spcBef>
                <a:spcPts val="600"/>
              </a:spcBef>
              <a:spcAft>
                <a:spcPts val="0"/>
              </a:spcAft>
              <a:buClr>
                <a:schemeClr val="accent1"/>
              </a:buClr>
              <a:buSzPts val="1350"/>
              <a:buFont typeface="Nunito"/>
              <a:buChar char="■"/>
              <a:defRPr i="0" sz="1800" u="none" cap="none" strike="noStrike">
                <a:solidFill>
                  <a:srgbClr val="595959"/>
                </a:solidFill>
                <a:latin typeface="Nunito"/>
                <a:ea typeface="Nunito"/>
                <a:cs typeface="Nunito"/>
                <a:sym typeface="Nunito"/>
              </a:defRPr>
            </a:lvl5pPr>
            <a:lvl6pPr indent="-314325" lvl="5" marL="2743200" marR="0" rtl="0" algn="l">
              <a:lnSpc>
                <a:spcPct val="100000"/>
              </a:lnSpc>
              <a:spcBef>
                <a:spcPts val="360"/>
              </a:spcBef>
              <a:spcAft>
                <a:spcPts val="0"/>
              </a:spcAft>
              <a:buClr>
                <a:srgbClr val="ABD6E2"/>
              </a:buClr>
              <a:buSzPts val="1350"/>
              <a:buFont typeface="Nunito"/>
              <a:buChar char="■"/>
              <a:defRPr i="0" sz="1800" u="none" cap="none" strike="noStrike">
                <a:solidFill>
                  <a:srgbClr val="595959"/>
                </a:solidFill>
                <a:latin typeface="Nunito"/>
                <a:ea typeface="Nunito"/>
                <a:cs typeface="Nunito"/>
                <a:sym typeface="Nunito"/>
              </a:defRPr>
            </a:lvl6pPr>
            <a:lvl7pPr indent="-314325" lvl="6" marL="3200400" marR="0" rtl="0" algn="l">
              <a:lnSpc>
                <a:spcPct val="100000"/>
              </a:lnSpc>
              <a:spcBef>
                <a:spcPts val="360"/>
              </a:spcBef>
              <a:spcAft>
                <a:spcPts val="0"/>
              </a:spcAft>
              <a:buClr>
                <a:schemeClr val="accent1"/>
              </a:buClr>
              <a:buSzPts val="1350"/>
              <a:buFont typeface="Nunito"/>
              <a:buChar char="■"/>
              <a:defRPr i="0" sz="1800" u="none" cap="none" strike="noStrike">
                <a:solidFill>
                  <a:srgbClr val="595959"/>
                </a:solidFill>
                <a:latin typeface="Nunito"/>
                <a:ea typeface="Nunito"/>
                <a:cs typeface="Nunito"/>
                <a:sym typeface="Nunito"/>
              </a:defRPr>
            </a:lvl7pPr>
            <a:lvl8pPr indent="-314325" lvl="7" marL="3657600" marR="0" rtl="0" algn="l">
              <a:lnSpc>
                <a:spcPct val="100000"/>
              </a:lnSpc>
              <a:spcBef>
                <a:spcPts val="360"/>
              </a:spcBef>
              <a:spcAft>
                <a:spcPts val="0"/>
              </a:spcAft>
              <a:buClr>
                <a:srgbClr val="ABD6E2"/>
              </a:buClr>
              <a:buSzPts val="1350"/>
              <a:buFont typeface="Nunito"/>
              <a:buChar char="■"/>
              <a:defRPr i="0" sz="1800" u="none" cap="none" strike="noStrike">
                <a:solidFill>
                  <a:srgbClr val="595959"/>
                </a:solidFill>
                <a:latin typeface="Nunito"/>
                <a:ea typeface="Nunito"/>
                <a:cs typeface="Nunito"/>
                <a:sym typeface="Nunito"/>
              </a:defRPr>
            </a:lvl8pPr>
            <a:lvl9pPr indent="-314325" lvl="8" marL="4114800" marR="0" rtl="0" algn="l">
              <a:lnSpc>
                <a:spcPct val="100000"/>
              </a:lnSpc>
              <a:spcBef>
                <a:spcPts val="360"/>
              </a:spcBef>
              <a:spcAft>
                <a:spcPts val="0"/>
              </a:spcAft>
              <a:buClr>
                <a:schemeClr val="accent1"/>
              </a:buClr>
              <a:buSzPts val="1350"/>
              <a:buFont typeface="Nunito"/>
              <a:buChar char="■"/>
              <a:defRPr i="0" sz="1800" u="none" cap="none" strike="noStrike">
                <a:solidFill>
                  <a:srgbClr val="595959"/>
                </a:solidFill>
                <a:latin typeface="Nunito"/>
                <a:ea typeface="Nunito"/>
                <a:cs typeface="Nunito"/>
                <a:sym typeface="Nunito"/>
              </a:defRPr>
            </a:lvl9pPr>
          </a:lstStyle>
          <a:p/>
        </p:txBody>
      </p:sp>
      <p:sp>
        <p:nvSpPr>
          <p:cNvPr id="8" name="Google Shape;8;p1"/>
          <p:cNvSpPr txBox="1"/>
          <p:nvPr>
            <p:ph idx="10" type="dt"/>
          </p:nvPr>
        </p:nvSpPr>
        <p:spPr>
          <a:xfrm>
            <a:off x="6795247" y="4817689"/>
            <a:ext cx="2133600" cy="273900"/>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1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9pPr>
          </a:lstStyle>
          <a:p/>
        </p:txBody>
      </p:sp>
      <p:sp>
        <p:nvSpPr>
          <p:cNvPr id="9" name="Google Shape;9;p1"/>
          <p:cNvSpPr txBox="1"/>
          <p:nvPr>
            <p:ph idx="11" type="ftr"/>
          </p:nvPr>
        </p:nvSpPr>
        <p:spPr>
          <a:xfrm>
            <a:off x="201706" y="4817689"/>
            <a:ext cx="61230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rgbClr val="595959"/>
                </a:solidFill>
                <a:latin typeface="Rockwell"/>
                <a:ea typeface="Rockwell"/>
                <a:cs typeface="Rockwell"/>
                <a:sym typeface="Rockwel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Rockwell"/>
                <a:ea typeface="Rockwell"/>
                <a:cs typeface="Rockwell"/>
                <a:sym typeface="Rockwell"/>
              </a:defRPr>
            </a:lvl9pPr>
          </a:lstStyle>
          <a:p/>
        </p:txBody>
      </p:sp>
      <p:sp>
        <p:nvSpPr>
          <p:cNvPr id="10" name="Google Shape;10;p1"/>
          <p:cNvSpPr txBox="1"/>
          <p:nvPr>
            <p:ph idx="12" type="sldNum"/>
          </p:nvPr>
        </p:nvSpPr>
        <p:spPr>
          <a:xfrm>
            <a:off x="8305800" y="181676"/>
            <a:ext cx="5541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9.png"/><Relationship Id="rId4" Type="http://schemas.openxmlformats.org/officeDocument/2006/relationships/image" Target="../media/image19.png"/><Relationship Id="rId5" Type="http://schemas.openxmlformats.org/officeDocument/2006/relationships/image" Target="../media/image2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image14.png"/><Relationship Id="rId5" Type="http://schemas.openxmlformats.org/officeDocument/2006/relationships/image" Target="../media/image30.png"/><Relationship Id="rId6"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21.png"/><Relationship Id="rId5"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843D0"/>
        </a:solidFill>
      </p:bgPr>
    </p:bg>
    <p:spTree>
      <p:nvGrpSpPr>
        <p:cNvPr id="127" name="Shape 127"/>
        <p:cNvGrpSpPr/>
        <p:nvPr/>
      </p:nvGrpSpPr>
      <p:grpSpPr>
        <a:xfrm>
          <a:off x="0" y="0"/>
          <a:ext cx="0" cy="0"/>
          <a:chOff x="0" y="0"/>
          <a:chExt cx="0" cy="0"/>
        </a:xfrm>
      </p:grpSpPr>
      <p:pic>
        <p:nvPicPr>
          <p:cNvPr id="128" name="Google Shape;128;p19"/>
          <p:cNvPicPr preferRelativeResize="0"/>
          <p:nvPr/>
        </p:nvPicPr>
        <p:blipFill>
          <a:blip r:embed="rId3">
            <a:alphaModFix/>
          </a:blip>
          <a:stretch>
            <a:fillRect/>
          </a:stretch>
        </p:blipFill>
        <p:spPr>
          <a:xfrm>
            <a:off x="5447275" y="1439525"/>
            <a:ext cx="4114801" cy="4114801"/>
          </a:xfrm>
          <a:prstGeom prst="rect">
            <a:avLst/>
          </a:prstGeom>
          <a:noFill/>
          <a:ln>
            <a:noFill/>
          </a:ln>
        </p:spPr>
      </p:pic>
      <p:sp>
        <p:nvSpPr>
          <p:cNvPr id="129" name="Google Shape;129;p19"/>
          <p:cNvSpPr/>
          <p:nvPr/>
        </p:nvSpPr>
        <p:spPr>
          <a:xfrm>
            <a:off x="7642375" y="1439525"/>
            <a:ext cx="1431600" cy="1488000"/>
          </a:xfrm>
          <a:prstGeom prst="rect">
            <a:avLst/>
          </a:prstGeom>
          <a:solidFill>
            <a:srgbClr val="3843D0"/>
          </a:solidFill>
          <a:ln cap="flat" cmpd="sng" w="9525">
            <a:solidFill>
              <a:srgbClr val="3843D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0" name="Google Shape;130;p19"/>
          <p:cNvPicPr preferRelativeResize="0"/>
          <p:nvPr/>
        </p:nvPicPr>
        <p:blipFill>
          <a:blip r:embed="rId4">
            <a:alphaModFix/>
          </a:blip>
          <a:stretch>
            <a:fillRect/>
          </a:stretch>
        </p:blipFill>
        <p:spPr>
          <a:xfrm>
            <a:off x="367775" y="304800"/>
            <a:ext cx="2151798" cy="550575"/>
          </a:xfrm>
          <a:prstGeom prst="rect">
            <a:avLst/>
          </a:prstGeom>
          <a:noFill/>
          <a:ln>
            <a:noFill/>
          </a:ln>
        </p:spPr>
      </p:pic>
      <p:pic>
        <p:nvPicPr>
          <p:cNvPr id="131" name="Google Shape;131;p19"/>
          <p:cNvPicPr preferRelativeResize="0"/>
          <p:nvPr/>
        </p:nvPicPr>
        <p:blipFill>
          <a:blip r:embed="rId5">
            <a:alphaModFix/>
          </a:blip>
          <a:stretch>
            <a:fillRect/>
          </a:stretch>
        </p:blipFill>
        <p:spPr>
          <a:xfrm>
            <a:off x="7371874" y="1248808"/>
            <a:ext cx="1559823" cy="1559849"/>
          </a:xfrm>
          <a:prstGeom prst="rect">
            <a:avLst/>
          </a:prstGeom>
          <a:noFill/>
          <a:ln>
            <a:noFill/>
          </a:ln>
        </p:spPr>
      </p:pic>
      <p:sp>
        <p:nvSpPr>
          <p:cNvPr id="132" name="Google Shape;132;p19"/>
          <p:cNvSpPr txBox="1"/>
          <p:nvPr>
            <p:ph type="title"/>
          </p:nvPr>
        </p:nvSpPr>
        <p:spPr>
          <a:xfrm>
            <a:off x="-1358975" y="1297025"/>
            <a:ext cx="10594200" cy="17730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10000">
                <a:solidFill>
                  <a:srgbClr val="15006D"/>
                </a:solidFill>
              </a:rPr>
              <a:t>Our Magical Brains</a:t>
            </a:r>
            <a:endParaRPr b="1" sz="10000">
              <a:solidFill>
                <a:srgbClr val="15006D"/>
              </a:solidFill>
              <a:latin typeface="Quicksand"/>
              <a:ea typeface="Quicksand"/>
              <a:cs typeface="Quicksand"/>
              <a:sym typeface="Quicksa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nvSpPr>
        <p:spPr>
          <a:xfrm>
            <a:off x="4592050" y="1512725"/>
            <a:ext cx="3900000" cy="27153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15000"/>
              </a:lnSpc>
              <a:spcBef>
                <a:spcPts val="1000"/>
              </a:spcBef>
              <a:spcAft>
                <a:spcPts val="0"/>
              </a:spcAft>
              <a:buClr>
                <a:schemeClr val="lt1"/>
              </a:buClr>
              <a:buSzPts val="2200"/>
              <a:buFont typeface="Nunito"/>
              <a:buChar char="●"/>
            </a:pPr>
            <a:r>
              <a:rPr b="1" lang="en-US" sz="2200">
                <a:solidFill>
                  <a:schemeClr val="lt1"/>
                </a:solidFill>
                <a:latin typeface="Nunito"/>
                <a:ea typeface="Nunito"/>
                <a:cs typeface="Nunito"/>
                <a:sym typeface="Nunito"/>
              </a:rPr>
              <a:t>Neuroscience started in the 1960s </a:t>
            </a:r>
            <a:endParaRPr b="1" sz="2200">
              <a:solidFill>
                <a:schemeClr val="lt1"/>
              </a:solidFill>
              <a:latin typeface="Nunito"/>
              <a:ea typeface="Nunito"/>
              <a:cs typeface="Nunito"/>
              <a:sym typeface="Nunito"/>
            </a:endParaRPr>
          </a:p>
          <a:p>
            <a:pPr indent="-368300" lvl="0" marL="457200" marR="0" rtl="0" algn="l">
              <a:lnSpc>
                <a:spcPct val="115000"/>
              </a:lnSpc>
              <a:spcBef>
                <a:spcPts val="1000"/>
              </a:spcBef>
              <a:spcAft>
                <a:spcPts val="0"/>
              </a:spcAft>
              <a:buClr>
                <a:schemeClr val="lt1"/>
              </a:buClr>
              <a:buSzPts val="2200"/>
              <a:buFont typeface="Nunito"/>
              <a:buChar char="●"/>
            </a:pPr>
            <a:r>
              <a:rPr b="1" lang="en-US" sz="2200">
                <a:solidFill>
                  <a:schemeClr val="lt1"/>
                </a:solidFill>
                <a:latin typeface="Nunito"/>
                <a:ea typeface="Nunito"/>
                <a:cs typeface="Nunito"/>
                <a:sym typeface="Nunito"/>
              </a:rPr>
              <a:t>In the 1990s FMRI scanners were invented</a:t>
            </a:r>
            <a:endParaRPr b="1" sz="1600">
              <a:solidFill>
                <a:schemeClr val="lt1"/>
              </a:solidFill>
              <a:latin typeface="Nunito"/>
              <a:ea typeface="Nunito"/>
              <a:cs typeface="Nunito"/>
              <a:sym typeface="Nunito"/>
            </a:endParaRPr>
          </a:p>
          <a:p>
            <a:pPr indent="0" lvl="0" marL="228600" marR="0" rtl="0" algn="l">
              <a:lnSpc>
                <a:spcPct val="100000"/>
              </a:lnSpc>
              <a:spcBef>
                <a:spcPts val="0"/>
              </a:spcBef>
              <a:spcAft>
                <a:spcPts val="0"/>
              </a:spcAft>
              <a:buClr>
                <a:srgbClr val="000000"/>
              </a:buClr>
              <a:buSzPts val="2000"/>
              <a:buFont typeface="Arial"/>
              <a:buNone/>
            </a:pPr>
            <a:r>
              <a:t/>
            </a:r>
            <a:endParaRPr i="0" sz="2000" u="none" cap="none" strike="noStrike">
              <a:solidFill>
                <a:schemeClr val="lt1"/>
              </a:solidFill>
              <a:latin typeface="Nunito"/>
              <a:ea typeface="Nunito"/>
              <a:cs typeface="Nunito"/>
              <a:sym typeface="Nunito"/>
            </a:endParaRPr>
          </a:p>
          <a:p>
            <a:pPr indent="0" lvl="0" marL="228600" marR="0" rtl="0" algn="l">
              <a:lnSpc>
                <a:spcPct val="100000"/>
              </a:lnSpc>
              <a:spcBef>
                <a:spcPts val="0"/>
              </a:spcBef>
              <a:spcAft>
                <a:spcPts val="0"/>
              </a:spcAft>
              <a:buClr>
                <a:srgbClr val="000000"/>
              </a:buClr>
              <a:buSzPts val="2400"/>
              <a:buFont typeface="Arial"/>
              <a:buNone/>
            </a:pPr>
            <a:r>
              <a:t/>
            </a:r>
            <a:endParaRPr i="0" sz="2400" u="none" cap="none" strike="noStrike">
              <a:solidFill>
                <a:schemeClr val="lt1"/>
              </a:solidFill>
              <a:latin typeface="Nunito"/>
              <a:ea typeface="Nunito"/>
              <a:cs typeface="Nunito"/>
              <a:sym typeface="Nunito"/>
            </a:endParaRPr>
          </a:p>
        </p:txBody>
      </p:sp>
      <p:pic>
        <p:nvPicPr>
          <p:cNvPr id="138" name="Google Shape;138;p20"/>
          <p:cNvPicPr preferRelativeResize="0"/>
          <p:nvPr/>
        </p:nvPicPr>
        <p:blipFill rotWithShape="1">
          <a:blip r:embed="rId3">
            <a:alphaModFix/>
          </a:blip>
          <a:srcRect b="0" l="0" r="0" t="0"/>
          <a:stretch/>
        </p:blipFill>
        <p:spPr>
          <a:xfrm>
            <a:off x="1629783" y="1512731"/>
            <a:ext cx="2962275" cy="1543050"/>
          </a:xfrm>
          <a:prstGeom prst="rect">
            <a:avLst/>
          </a:prstGeom>
          <a:noFill/>
          <a:ln cap="flat" cmpd="sng" w="38100">
            <a:solidFill>
              <a:srgbClr val="F9623E"/>
            </a:solidFill>
            <a:prstDash val="solid"/>
            <a:round/>
            <a:headEnd len="sm" w="sm" type="none"/>
            <a:tailEnd len="sm" w="sm" type="none"/>
          </a:ln>
        </p:spPr>
      </p:pic>
      <p:sp>
        <p:nvSpPr>
          <p:cNvPr id="139" name="Google Shape;139;p20"/>
          <p:cNvSpPr txBox="1"/>
          <p:nvPr/>
        </p:nvSpPr>
        <p:spPr>
          <a:xfrm>
            <a:off x="449834" y="281574"/>
            <a:ext cx="7556400" cy="487200"/>
          </a:xfrm>
          <a:prstGeom prst="rect">
            <a:avLst/>
          </a:prstGeom>
          <a:no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chemeClr val="accent1"/>
              </a:buClr>
              <a:buSzPts val="3600"/>
              <a:buFont typeface="Roboto Slab"/>
              <a:buNone/>
            </a:pPr>
            <a:r>
              <a:rPr b="1" lang="en-US" sz="3600">
                <a:solidFill>
                  <a:schemeClr val="lt1"/>
                </a:solidFill>
                <a:latin typeface="Quicksand"/>
                <a:ea typeface="Quicksand"/>
                <a:cs typeface="Quicksand"/>
                <a:sym typeface="Quicksand"/>
              </a:rPr>
              <a:t>Neuroscience</a:t>
            </a:r>
            <a:endParaRPr b="1">
              <a:solidFill>
                <a:schemeClr val="lt1"/>
              </a:solidFill>
              <a:latin typeface="Quicksand"/>
              <a:ea typeface="Quicksand"/>
              <a:cs typeface="Quicksand"/>
              <a:sym typeface="Quicksa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1"/>
          <p:cNvSpPr txBox="1"/>
          <p:nvPr>
            <p:ph type="title"/>
          </p:nvPr>
        </p:nvSpPr>
        <p:spPr>
          <a:xfrm>
            <a:off x="5986400" y="959450"/>
            <a:ext cx="2752500" cy="2616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86 billion neurons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Experiences shape our brains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45" name="Google Shape;145;p21"/>
          <p:cNvPicPr preferRelativeResize="0"/>
          <p:nvPr/>
        </p:nvPicPr>
        <p:blipFill>
          <a:blip r:embed="rId3">
            <a:alphaModFix/>
          </a:blip>
          <a:stretch>
            <a:fillRect/>
          </a:stretch>
        </p:blipFill>
        <p:spPr>
          <a:xfrm>
            <a:off x="496425" y="608425"/>
            <a:ext cx="5249150" cy="39266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sp>
        <p:nvSpPr>
          <p:cNvPr id="150" name="Google Shape;150;p22"/>
          <p:cNvSpPr txBox="1"/>
          <p:nvPr>
            <p:ph type="title"/>
          </p:nvPr>
        </p:nvSpPr>
        <p:spPr>
          <a:xfrm>
            <a:off x="311700" y="445025"/>
            <a:ext cx="8520600" cy="57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Hand model of the brain </a:t>
            </a:r>
            <a:endParaRPr>
              <a:solidFill>
                <a:schemeClr val="lt1"/>
              </a:solidFill>
            </a:endParaRPr>
          </a:p>
        </p:txBody>
      </p:sp>
      <p:pic>
        <p:nvPicPr>
          <p:cNvPr id="151" name="Google Shape;151;p22"/>
          <p:cNvPicPr preferRelativeResize="0"/>
          <p:nvPr/>
        </p:nvPicPr>
        <p:blipFill>
          <a:blip r:embed="rId3">
            <a:alphaModFix/>
          </a:blip>
          <a:stretch>
            <a:fillRect/>
          </a:stretch>
        </p:blipFill>
        <p:spPr>
          <a:xfrm>
            <a:off x="8325915" y="381138"/>
            <a:ext cx="506376" cy="477076"/>
          </a:xfrm>
          <a:prstGeom prst="rect">
            <a:avLst/>
          </a:prstGeom>
          <a:noFill/>
          <a:ln>
            <a:noFill/>
          </a:ln>
        </p:spPr>
      </p:pic>
      <p:pic>
        <p:nvPicPr>
          <p:cNvPr id="152" name="Google Shape;152;p22"/>
          <p:cNvPicPr preferRelativeResize="0"/>
          <p:nvPr/>
        </p:nvPicPr>
        <p:blipFill rotWithShape="1">
          <a:blip r:embed="rId4">
            <a:alphaModFix/>
          </a:blip>
          <a:srcRect b="41278" l="0" r="0" t="15695"/>
          <a:stretch/>
        </p:blipFill>
        <p:spPr>
          <a:xfrm>
            <a:off x="149350" y="1419888"/>
            <a:ext cx="8845302" cy="2854226"/>
          </a:xfrm>
          <a:prstGeom prst="rect">
            <a:avLst/>
          </a:prstGeom>
          <a:noFill/>
          <a:ln>
            <a:noFill/>
          </a:ln>
        </p:spPr>
      </p:pic>
      <p:sp>
        <p:nvSpPr>
          <p:cNvPr id="153" name="Google Shape;153;p22"/>
          <p:cNvSpPr txBox="1"/>
          <p:nvPr/>
        </p:nvSpPr>
        <p:spPr>
          <a:xfrm>
            <a:off x="311700" y="361925"/>
            <a:ext cx="7517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600">
                <a:solidFill>
                  <a:srgbClr val="15006D"/>
                </a:solidFill>
                <a:latin typeface="Nunito"/>
                <a:ea typeface="Nunito"/>
                <a:cs typeface="Nunito"/>
                <a:sym typeface="Nunito"/>
              </a:rPr>
              <a:t>The Simplified Brain</a:t>
            </a:r>
            <a:endParaRPr b="1" sz="3600">
              <a:solidFill>
                <a:srgbClr val="15006D"/>
              </a:solidFill>
              <a:latin typeface="Nunito"/>
              <a:ea typeface="Nunito"/>
              <a:cs typeface="Nunito"/>
              <a:sym typeface="Nunito"/>
            </a:endParaRPr>
          </a:p>
        </p:txBody>
      </p:sp>
      <p:sp>
        <p:nvSpPr>
          <p:cNvPr id="154" name="Google Shape;154;p22"/>
          <p:cNvSpPr txBox="1"/>
          <p:nvPr/>
        </p:nvSpPr>
        <p:spPr>
          <a:xfrm>
            <a:off x="0" y="2616163"/>
            <a:ext cx="1668600" cy="446400"/>
          </a:xfrm>
          <a:prstGeom prst="rect">
            <a:avLst/>
          </a:prstGeom>
          <a:solidFill>
            <a:schemeClr val="lt1"/>
          </a:solid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1700">
                <a:solidFill>
                  <a:srgbClr val="4C1130"/>
                </a:solidFill>
                <a:latin typeface="Nunito"/>
                <a:ea typeface="Nunito"/>
                <a:cs typeface="Nunito"/>
                <a:sym typeface="Nunito"/>
              </a:rPr>
              <a:t>Amygdala</a:t>
            </a:r>
            <a:endParaRPr sz="1700">
              <a:solidFill>
                <a:srgbClr val="4C1130"/>
              </a:solidFill>
              <a:latin typeface="Nunito"/>
              <a:ea typeface="Nunito"/>
              <a:cs typeface="Nunito"/>
              <a:sym typeface="Nunito"/>
            </a:endParaRPr>
          </a:p>
        </p:txBody>
      </p:sp>
      <p:sp>
        <p:nvSpPr>
          <p:cNvPr id="155" name="Google Shape;155;p22"/>
          <p:cNvSpPr txBox="1"/>
          <p:nvPr/>
        </p:nvSpPr>
        <p:spPr>
          <a:xfrm>
            <a:off x="7399200" y="2837363"/>
            <a:ext cx="1668600" cy="446400"/>
          </a:xfrm>
          <a:prstGeom prst="rect">
            <a:avLst/>
          </a:prstGeom>
          <a:solidFill>
            <a:schemeClr val="lt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700">
                <a:solidFill>
                  <a:srgbClr val="4C1130"/>
                </a:solidFill>
                <a:latin typeface="Nunito"/>
                <a:ea typeface="Nunito"/>
                <a:cs typeface="Nunito"/>
                <a:sym typeface="Nunito"/>
              </a:rPr>
              <a:t>Amygdala</a:t>
            </a:r>
            <a:endParaRPr sz="1700">
              <a:solidFill>
                <a:srgbClr val="4C1130"/>
              </a:solidFill>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9" name="Shape 159"/>
        <p:cNvGrpSpPr/>
        <p:nvPr/>
      </p:nvGrpSpPr>
      <p:grpSpPr>
        <a:xfrm>
          <a:off x="0" y="0"/>
          <a:ext cx="0" cy="0"/>
          <a:chOff x="0" y="0"/>
          <a:chExt cx="0" cy="0"/>
        </a:xfrm>
      </p:grpSpPr>
      <p:sp>
        <p:nvSpPr>
          <p:cNvPr id="160" name="Google Shape;160;p23"/>
          <p:cNvSpPr/>
          <p:nvPr/>
        </p:nvSpPr>
        <p:spPr>
          <a:xfrm>
            <a:off x="480175" y="3684500"/>
            <a:ext cx="1908900" cy="609900"/>
          </a:xfrm>
          <a:prstGeom prst="roundRect">
            <a:avLst>
              <a:gd fmla="val 16667" name="adj"/>
            </a:avLst>
          </a:prstGeom>
          <a:solidFill>
            <a:srgbClr val="FFC466"/>
          </a:solidFill>
          <a:ln cap="flat" cmpd="sng" w="9525">
            <a:solidFill>
              <a:srgbClr val="FFC4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161" name="Google Shape;161;p23"/>
          <p:cNvSpPr txBox="1"/>
          <p:nvPr>
            <p:ph type="title"/>
          </p:nvPr>
        </p:nvSpPr>
        <p:spPr>
          <a:xfrm>
            <a:off x="311700" y="445025"/>
            <a:ext cx="8520600" cy="57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Hand model of the brain </a:t>
            </a:r>
            <a:endParaRPr>
              <a:solidFill>
                <a:schemeClr val="lt1"/>
              </a:solidFill>
            </a:endParaRPr>
          </a:p>
        </p:txBody>
      </p:sp>
      <p:pic>
        <p:nvPicPr>
          <p:cNvPr id="162" name="Google Shape;162;p23"/>
          <p:cNvPicPr preferRelativeResize="0"/>
          <p:nvPr/>
        </p:nvPicPr>
        <p:blipFill>
          <a:blip r:embed="rId3">
            <a:alphaModFix/>
          </a:blip>
          <a:stretch>
            <a:fillRect/>
          </a:stretch>
        </p:blipFill>
        <p:spPr>
          <a:xfrm>
            <a:off x="8325915" y="381138"/>
            <a:ext cx="506376" cy="477076"/>
          </a:xfrm>
          <a:prstGeom prst="rect">
            <a:avLst/>
          </a:prstGeom>
          <a:noFill/>
          <a:ln>
            <a:noFill/>
          </a:ln>
        </p:spPr>
      </p:pic>
      <p:sp>
        <p:nvSpPr>
          <p:cNvPr id="163" name="Google Shape;163;p23"/>
          <p:cNvSpPr txBox="1"/>
          <p:nvPr/>
        </p:nvSpPr>
        <p:spPr>
          <a:xfrm>
            <a:off x="311700" y="361925"/>
            <a:ext cx="7517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600">
                <a:solidFill>
                  <a:srgbClr val="15006D"/>
                </a:solidFill>
                <a:latin typeface="Nunito"/>
                <a:ea typeface="Nunito"/>
                <a:cs typeface="Nunito"/>
                <a:sym typeface="Nunito"/>
              </a:rPr>
              <a:t>The Brain Stem</a:t>
            </a:r>
            <a:endParaRPr b="1" sz="3600">
              <a:solidFill>
                <a:srgbClr val="15006D"/>
              </a:solidFill>
              <a:latin typeface="Nunito"/>
              <a:ea typeface="Nunito"/>
              <a:cs typeface="Nunito"/>
              <a:sym typeface="Nunito"/>
            </a:endParaRPr>
          </a:p>
        </p:txBody>
      </p:sp>
      <p:pic>
        <p:nvPicPr>
          <p:cNvPr id="164" name="Google Shape;164;p23"/>
          <p:cNvPicPr preferRelativeResize="0"/>
          <p:nvPr/>
        </p:nvPicPr>
        <p:blipFill>
          <a:blip r:embed="rId4">
            <a:alphaModFix/>
          </a:blip>
          <a:stretch>
            <a:fillRect/>
          </a:stretch>
        </p:blipFill>
        <p:spPr>
          <a:xfrm>
            <a:off x="-429250" y="-1414625"/>
            <a:ext cx="6768426" cy="9573425"/>
          </a:xfrm>
          <a:prstGeom prst="rect">
            <a:avLst/>
          </a:prstGeom>
          <a:noFill/>
          <a:ln>
            <a:noFill/>
          </a:ln>
        </p:spPr>
      </p:pic>
      <p:sp>
        <p:nvSpPr>
          <p:cNvPr id="165" name="Google Shape;165;p23"/>
          <p:cNvSpPr txBox="1"/>
          <p:nvPr/>
        </p:nvSpPr>
        <p:spPr>
          <a:xfrm>
            <a:off x="-1582575" y="2700775"/>
            <a:ext cx="3715800" cy="538800"/>
          </a:xfrm>
          <a:prstGeom prst="rect">
            <a:avLst/>
          </a:prstGeom>
          <a:solidFill>
            <a:schemeClr val="lt1"/>
          </a:solid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2300">
                <a:solidFill>
                  <a:srgbClr val="4C1130"/>
                </a:solidFill>
                <a:latin typeface="Nunito"/>
                <a:ea typeface="Nunito"/>
                <a:cs typeface="Nunito"/>
                <a:sym typeface="Nunito"/>
              </a:rPr>
              <a:t>Amygdala</a:t>
            </a:r>
            <a:endParaRPr sz="2300">
              <a:solidFill>
                <a:srgbClr val="4C1130"/>
              </a:solidFill>
              <a:latin typeface="Nunito"/>
              <a:ea typeface="Nunito"/>
              <a:cs typeface="Nunito"/>
              <a:sym typeface="Nunito"/>
            </a:endParaRPr>
          </a:p>
        </p:txBody>
      </p:sp>
      <p:sp>
        <p:nvSpPr>
          <p:cNvPr id="166" name="Google Shape;166;p23"/>
          <p:cNvSpPr txBox="1"/>
          <p:nvPr>
            <p:ph type="title"/>
          </p:nvPr>
        </p:nvSpPr>
        <p:spPr>
          <a:xfrm>
            <a:off x="6339175" y="1366650"/>
            <a:ext cx="2752500" cy="2616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sz="3100"/>
          </a:p>
          <a:p>
            <a:pPr indent="0" lvl="0" marL="0" rtl="0" algn="l">
              <a:spcBef>
                <a:spcPts val="0"/>
              </a:spcBef>
              <a:spcAft>
                <a:spcPts val="0"/>
              </a:spcAft>
              <a:buNone/>
            </a:pPr>
            <a:r>
              <a:t/>
            </a:r>
            <a:endParaRPr sz="3100"/>
          </a:p>
          <a:p>
            <a:pPr indent="0" lvl="0" marL="0" rtl="0" algn="l">
              <a:spcBef>
                <a:spcPts val="0"/>
              </a:spcBef>
              <a:spcAft>
                <a:spcPts val="0"/>
              </a:spcAft>
              <a:buNone/>
            </a:pPr>
            <a:r>
              <a:t/>
            </a:r>
            <a:endParaRPr sz="3100"/>
          </a:p>
        </p:txBody>
      </p:sp>
      <p:sp>
        <p:nvSpPr>
          <p:cNvPr id="167" name="Google Shape;167;p23"/>
          <p:cNvSpPr txBox="1"/>
          <p:nvPr/>
        </p:nvSpPr>
        <p:spPr>
          <a:xfrm>
            <a:off x="6035125" y="653200"/>
            <a:ext cx="3120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000">
              <a:solidFill>
                <a:srgbClr val="595959"/>
              </a:solidFill>
              <a:latin typeface="Nunito"/>
              <a:ea typeface="Nunito"/>
              <a:cs typeface="Nunito"/>
              <a:sym typeface="Nunito"/>
            </a:endParaRPr>
          </a:p>
        </p:txBody>
      </p:sp>
      <p:sp>
        <p:nvSpPr>
          <p:cNvPr id="168" name="Google Shape;168;p23"/>
          <p:cNvSpPr/>
          <p:nvPr/>
        </p:nvSpPr>
        <p:spPr>
          <a:xfrm>
            <a:off x="6035125" y="1032250"/>
            <a:ext cx="2619900" cy="3577500"/>
          </a:xfrm>
          <a:prstGeom prst="roundRect">
            <a:avLst>
              <a:gd fmla="val 16667" name="adj"/>
            </a:avLst>
          </a:prstGeom>
          <a:solidFill>
            <a:srgbClr val="FFC466"/>
          </a:solidFill>
          <a:ln cap="flat" cmpd="sng" w="9525">
            <a:solidFill>
              <a:srgbClr val="FFC4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3100">
                <a:solidFill>
                  <a:schemeClr val="dk2"/>
                </a:solidFill>
                <a:latin typeface="Quicksand"/>
                <a:ea typeface="Quicksand"/>
                <a:cs typeface="Quicksand"/>
                <a:sym typeface="Quicksand"/>
              </a:rPr>
              <a:t>Breathing </a:t>
            </a:r>
            <a:endParaRPr b="1" sz="3100">
              <a:solidFill>
                <a:schemeClr val="dk2"/>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b="1" sz="3100">
              <a:solidFill>
                <a:schemeClr val="dk2"/>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b="1" lang="en-US" sz="3100">
                <a:solidFill>
                  <a:schemeClr val="dk2"/>
                </a:solidFill>
                <a:latin typeface="Quicksand"/>
                <a:ea typeface="Quicksand"/>
                <a:cs typeface="Quicksand"/>
                <a:sym typeface="Quicksand"/>
              </a:rPr>
              <a:t>Heart Beat</a:t>
            </a:r>
            <a:endParaRPr b="1" sz="3100">
              <a:solidFill>
                <a:schemeClr val="dk2"/>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b="1" sz="3100">
              <a:solidFill>
                <a:schemeClr val="dk2"/>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b="1" lang="en-US" sz="3100">
                <a:solidFill>
                  <a:schemeClr val="dk2"/>
                </a:solidFill>
                <a:latin typeface="Quicksand"/>
                <a:ea typeface="Quicksand"/>
                <a:cs typeface="Quicksand"/>
                <a:sym typeface="Quicksand"/>
              </a:rPr>
              <a:t>Sleep</a:t>
            </a:r>
            <a:endParaRPr b="1" sz="3100">
              <a:solidFill>
                <a:schemeClr val="dk2"/>
              </a:solidFill>
              <a:latin typeface="Quicksand"/>
              <a:ea typeface="Quicksand"/>
              <a:cs typeface="Quicksand"/>
              <a:sym typeface="Quicksand"/>
            </a:endParaRPr>
          </a:p>
          <a:p>
            <a:pPr indent="0" lvl="0" marL="0" rtl="0" algn="ctr">
              <a:spcBef>
                <a:spcPts val="0"/>
              </a:spcBef>
              <a:spcAft>
                <a:spcPts val="0"/>
              </a:spcAft>
              <a:buNone/>
            </a:pPr>
            <a:r>
              <a:t/>
            </a:r>
            <a:endParaRPr>
              <a:solidFill>
                <a:schemeClr val="dk2"/>
              </a:solidFill>
              <a:latin typeface="Nunito"/>
              <a:ea typeface="Nunito"/>
              <a:cs typeface="Nunito"/>
              <a:sym typeface="Nuni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 name="Shape 172"/>
        <p:cNvGrpSpPr/>
        <p:nvPr/>
      </p:nvGrpSpPr>
      <p:grpSpPr>
        <a:xfrm>
          <a:off x="0" y="0"/>
          <a:ext cx="0" cy="0"/>
          <a:chOff x="0" y="0"/>
          <a:chExt cx="0" cy="0"/>
        </a:xfrm>
      </p:grpSpPr>
      <p:sp>
        <p:nvSpPr>
          <p:cNvPr id="173" name="Google Shape;173;p24"/>
          <p:cNvSpPr/>
          <p:nvPr/>
        </p:nvSpPr>
        <p:spPr>
          <a:xfrm>
            <a:off x="6915025" y="2922475"/>
            <a:ext cx="1959000" cy="645300"/>
          </a:xfrm>
          <a:prstGeom prst="roundRect">
            <a:avLst>
              <a:gd fmla="val 16667" name="adj"/>
            </a:avLst>
          </a:prstGeom>
          <a:solidFill>
            <a:srgbClr val="FFC466"/>
          </a:solidFill>
          <a:ln cap="flat" cmpd="sng" w="9525">
            <a:solidFill>
              <a:srgbClr val="FFC4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174" name="Google Shape;174;p24"/>
          <p:cNvSpPr txBox="1"/>
          <p:nvPr>
            <p:ph type="title"/>
          </p:nvPr>
        </p:nvSpPr>
        <p:spPr>
          <a:xfrm>
            <a:off x="311700" y="445025"/>
            <a:ext cx="8520600" cy="57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Hand model of the brain </a:t>
            </a:r>
            <a:endParaRPr>
              <a:solidFill>
                <a:schemeClr val="lt1"/>
              </a:solidFill>
            </a:endParaRPr>
          </a:p>
        </p:txBody>
      </p:sp>
      <p:pic>
        <p:nvPicPr>
          <p:cNvPr id="175" name="Google Shape;175;p24"/>
          <p:cNvPicPr preferRelativeResize="0"/>
          <p:nvPr/>
        </p:nvPicPr>
        <p:blipFill>
          <a:blip r:embed="rId3">
            <a:alphaModFix/>
          </a:blip>
          <a:stretch>
            <a:fillRect/>
          </a:stretch>
        </p:blipFill>
        <p:spPr>
          <a:xfrm>
            <a:off x="8325915" y="381138"/>
            <a:ext cx="506376" cy="477076"/>
          </a:xfrm>
          <a:prstGeom prst="rect">
            <a:avLst/>
          </a:prstGeom>
          <a:noFill/>
          <a:ln>
            <a:noFill/>
          </a:ln>
        </p:spPr>
      </p:pic>
      <p:sp>
        <p:nvSpPr>
          <p:cNvPr id="176" name="Google Shape;176;p24"/>
          <p:cNvSpPr txBox="1"/>
          <p:nvPr/>
        </p:nvSpPr>
        <p:spPr>
          <a:xfrm>
            <a:off x="311700" y="361925"/>
            <a:ext cx="7517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600">
                <a:solidFill>
                  <a:srgbClr val="15006D"/>
                </a:solidFill>
                <a:latin typeface="Nunito"/>
                <a:ea typeface="Nunito"/>
                <a:cs typeface="Nunito"/>
                <a:sym typeface="Nunito"/>
              </a:rPr>
              <a:t>The Amygdala</a:t>
            </a:r>
            <a:endParaRPr b="1" sz="3600">
              <a:solidFill>
                <a:srgbClr val="15006D"/>
              </a:solidFill>
              <a:latin typeface="Nunito"/>
              <a:ea typeface="Nunito"/>
              <a:cs typeface="Nunito"/>
              <a:sym typeface="Nunito"/>
            </a:endParaRPr>
          </a:p>
        </p:txBody>
      </p:sp>
      <p:pic>
        <p:nvPicPr>
          <p:cNvPr id="177" name="Google Shape;177;p24"/>
          <p:cNvPicPr preferRelativeResize="0"/>
          <p:nvPr/>
        </p:nvPicPr>
        <p:blipFill>
          <a:blip r:embed="rId4">
            <a:alphaModFix/>
          </a:blip>
          <a:stretch>
            <a:fillRect/>
          </a:stretch>
        </p:blipFill>
        <p:spPr>
          <a:xfrm>
            <a:off x="2808301" y="-1161575"/>
            <a:ext cx="6750949" cy="9548725"/>
          </a:xfrm>
          <a:prstGeom prst="rect">
            <a:avLst/>
          </a:prstGeom>
          <a:noFill/>
          <a:ln>
            <a:noFill/>
          </a:ln>
        </p:spPr>
      </p:pic>
      <p:sp>
        <p:nvSpPr>
          <p:cNvPr id="178" name="Google Shape;178;p24"/>
          <p:cNvSpPr txBox="1"/>
          <p:nvPr/>
        </p:nvSpPr>
        <p:spPr>
          <a:xfrm>
            <a:off x="7000450" y="2968125"/>
            <a:ext cx="1794000" cy="538800"/>
          </a:xfrm>
          <a:prstGeom prst="rect">
            <a:avLst/>
          </a:prstGeom>
          <a:solidFill>
            <a:srgbClr val="FFC46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solidFill>
                  <a:srgbClr val="4C1130"/>
                </a:solidFill>
                <a:latin typeface="Nunito"/>
                <a:ea typeface="Nunito"/>
                <a:cs typeface="Nunito"/>
                <a:sym typeface="Nunito"/>
              </a:rPr>
              <a:t>Amygdala</a:t>
            </a:r>
            <a:endParaRPr sz="2300">
              <a:solidFill>
                <a:srgbClr val="4C1130"/>
              </a:solidFill>
              <a:latin typeface="Nunito"/>
              <a:ea typeface="Nunito"/>
              <a:cs typeface="Nunito"/>
              <a:sym typeface="Nunito"/>
            </a:endParaRPr>
          </a:p>
        </p:txBody>
      </p:sp>
      <p:sp>
        <p:nvSpPr>
          <p:cNvPr id="179" name="Google Shape;179;p24"/>
          <p:cNvSpPr/>
          <p:nvPr/>
        </p:nvSpPr>
        <p:spPr>
          <a:xfrm>
            <a:off x="700550" y="1138300"/>
            <a:ext cx="1872300" cy="3577500"/>
          </a:xfrm>
          <a:prstGeom prst="roundRect">
            <a:avLst>
              <a:gd fmla="val 16667" name="adj"/>
            </a:avLst>
          </a:prstGeom>
          <a:solidFill>
            <a:srgbClr val="FFC466"/>
          </a:solidFill>
          <a:ln cap="flat" cmpd="sng" w="9525">
            <a:solidFill>
              <a:srgbClr val="FFC4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US" sz="3100">
                <a:solidFill>
                  <a:schemeClr val="dk2"/>
                </a:solidFill>
                <a:latin typeface="Quicksand"/>
                <a:ea typeface="Quicksand"/>
                <a:cs typeface="Quicksand"/>
                <a:sym typeface="Quicksand"/>
              </a:rPr>
              <a:t>Fight </a:t>
            </a:r>
            <a:r>
              <a:rPr b="1" lang="en-US" sz="3100">
                <a:solidFill>
                  <a:schemeClr val="dk2"/>
                </a:solidFill>
                <a:latin typeface="Quicksand"/>
                <a:ea typeface="Quicksand"/>
                <a:cs typeface="Quicksand"/>
                <a:sym typeface="Quicksand"/>
              </a:rPr>
              <a:t> </a:t>
            </a:r>
            <a:endParaRPr b="1" sz="3100">
              <a:solidFill>
                <a:schemeClr val="dk2"/>
              </a:solidFill>
              <a:latin typeface="Quicksand"/>
              <a:ea typeface="Quicksand"/>
              <a:cs typeface="Quicksand"/>
              <a:sym typeface="Quicksand"/>
            </a:endParaRPr>
          </a:p>
          <a:p>
            <a:pPr indent="0" lvl="0" marL="0" rtl="0" algn="l">
              <a:spcBef>
                <a:spcPts val="0"/>
              </a:spcBef>
              <a:spcAft>
                <a:spcPts val="0"/>
              </a:spcAft>
              <a:buNone/>
            </a:pPr>
            <a:r>
              <a:t/>
            </a:r>
            <a:endParaRPr b="1" sz="3100">
              <a:solidFill>
                <a:schemeClr val="dk2"/>
              </a:solidFill>
              <a:latin typeface="Quicksand"/>
              <a:ea typeface="Quicksand"/>
              <a:cs typeface="Quicksand"/>
              <a:sym typeface="Quicksand"/>
            </a:endParaRPr>
          </a:p>
          <a:p>
            <a:pPr indent="0" lvl="0" marL="0" rtl="0" algn="l">
              <a:spcBef>
                <a:spcPts val="0"/>
              </a:spcBef>
              <a:spcAft>
                <a:spcPts val="0"/>
              </a:spcAft>
              <a:buNone/>
            </a:pPr>
            <a:r>
              <a:rPr b="1" lang="en-US" sz="3100">
                <a:solidFill>
                  <a:schemeClr val="dk2"/>
                </a:solidFill>
                <a:latin typeface="Quicksand"/>
                <a:ea typeface="Quicksand"/>
                <a:cs typeface="Quicksand"/>
                <a:sym typeface="Quicksand"/>
              </a:rPr>
              <a:t>Flight</a:t>
            </a:r>
            <a:endParaRPr b="1" sz="3100">
              <a:solidFill>
                <a:schemeClr val="dk2"/>
              </a:solidFill>
              <a:latin typeface="Quicksand"/>
              <a:ea typeface="Quicksand"/>
              <a:cs typeface="Quicksand"/>
              <a:sym typeface="Quicksand"/>
            </a:endParaRPr>
          </a:p>
          <a:p>
            <a:pPr indent="0" lvl="0" marL="0" rtl="0" algn="l">
              <a:spcBef>
                <a:spcPts val="0"/>
              </a:spcBef>
              <a:spcAft>
                <a:spcPts val="0"/>
              </a:spcAft>
              <a:buNone/>
            </a:pPr>
            <a:r>
              <a:t/>
            </a:r>
            <a:endParaRPr b="1" sz="3100">
              <a:solidFill>
                <a:schemeClr val="dk2"/>
              </a:solidFill>
              <a:latin typeface="Quicksand"/>
              <a:ea typeface="Quicksand"/>
              <a:cs typeface="Quicksand"/>
              <a:sym typeface="Quicksand"/>
            </a:endParaRPr>
          </a:p>
          <a:p>
            <a:pPr indent="0" lvl="0" marL="0" rtl="0" algn="l">
              <a:spcBef>
                <a:spcPts val="0"/>
              </a:spcBef>
              <a:spcAft>
                <a:spcPts val="0"/>
              </a:spcAft>
              <a:buNone/>
            </a:pPr>
            <a:r>
              <a:rPr b="1" lang="en-US" sz="3100">
                <a:solidFill>
                  <a:schemeClr val="dk2"/>
                </a:solidFill>
                <a:latin typeface="Quicksand"/>
                <a:ea typeface="Quicksand"/>
                <a:cs typeface="Quicksand"/>
                <a:sym typeface="Quicksand"/>
              </a:rPr>
              <a:t>Freeze</a:t>
            </a:r>
            <a:endParaRPr b="1" sz="3100">
              <a:solidFill>
                <a:schemeClr val="dk2"/>
              </a:solidFill>
              <a:latin typeface="Quicksand"/>
              <a:ea typeface="Quicksand"/>
              <a:cs typeface="Quicksand"/>
              <a:sym typeface="Quicksand"/>
            </a:endParaRPr>
          </a:p>
          <a:p>
            <a:pPr indent="0" lvl="0" marL="0" rtl="0" algn="ctr">
              <a:spcBef>
                <a:spcPts val="0"/>
              </a:spcBef>
              <a:spcAft>
                <a:spcPts val="0"/>
              </a:spcAft>
              <a:buNone/>
            </a:pPr>
            <a:r>
              <a:t/>
            </a:r>
            <a:endParaRPr>
              <a:solidFill>
                <a:schemeClr val="dk2"/>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5"/>
          <p:cNvSpPr txBox="1"/>
          <p:nvPr>
            <p:ph type="title"/>
          </p:nvPr>
        </p:nvSpPr>
        <p:spPr>
          <a:xfrm>
            <a:off x="822900" y="246650"/>
            <a:ext cx="7069200" cy="747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rgbClr val="15006D"/>
                </a:solidFill>
              </a:rPr>
              <a:t>The Prefrontal Cortex</a:t>
            </a:r>
            <a:endParaRPr>
              <a:solidFill>
                <a:srgbClr val="15006D"/>
              </a:solidFill>
            </a:endParaRPr>
          </a:p>
        </p:txBody>
      </p:sp>
      <p:sp>
        <p:nvSpPr>
          <p:cNvPr id="185" name="Google Shape;185;p25"/>
          <p:cNvSpPr txBox="1"/>
          <p:nvPr/>
        </p:nvSpPr>
        <p:spPr>
          <a:xfrm>
            <a:off x="1337300" y="1920250"/>
            <a:ext cx="285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Nunito"/>
              <a:ea typeface="Nunito"/>
              <a:cs typeface="Nunito"/>
              <a:sym typeface="Nunito"/>
            </a:endParaRPr>
          </a:p>
        </p:txBody>
      </p:sp>
      <p:sp>
        <p:nvSpPr>
          <p:cNvPr id="186" name="Google Shape;186;p25"/>
          <p:cNvSpPr txBox="1"/>
          <p:nvPr/>
        </p:nvSpPr>
        <p:spPr>
          <a:xfrm>
            <a:off x="822900" y="2115098"/>
            <a:ext cx="4320000" cy="150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US" sz="2300">
                <a:solidFill>
                  <a:srgbClr val="15006D"/>
                </a:solidFill>
                <a:latin typeface="Nunito"/>
                <a:ea typeface="Nunito"/>
                <a:cs typeface="Nunito"/>
                <a:sym typeface="Nunito"/>
              </a:rPr>
              <a:t>Houses Executive Functions</a:t>
            </a:r>
            <a:endParaRPr sz="2300">
              <a:solidFill>
                <a:srgbClr val="15006D"/>
              </a:solidFill>
              <a:latin typeface="Nunito"/>
              <a:ea typeface="Nunito"/>
              <a:cs typeface="Nunito"/>
              <a:sym typeface="Nunito"/>
            </a:endParaRPr>
          </a:p>
          <a:p>
            <a:pPr indent="0" lvl="0" marL="0" marR="0" rtl="0" algn="l">
              <a:lnSpc>
                <a:spcPct val="100000"/>
              </a:lnSpc>
              <a:spcBef>
                <a:spcPts val="0"/>
              </a:spcBef>
              <a:spcAft>
                <a:spcPts val="0"/>
              </a:spcAft>
              <a:buNone/>
            </a:pPr>
            <a:r>
              <a:t/>
            </a:r>
            <a:endParaRPr sz="2300">
              <a:solidFill>
                <a:srgbClr val="15006D"/>
              </a:solidFill>
              <a:latin typeface="Nunito"/>
              <a:ea typeface="Nunito"/>
              <a:cs typeface="Nunito"/>
              <a:sym typeface="Nunito"/>
            </a:endParaRPr>
          </a:p>
          <a:p>
            <a:pPr indent="0" lvl="0" marL="0" marR="0" rtl="0" algn="l">
              <a:lnSpc>
                <a:spcPct val="100000"/>
              </a:lnSpc>
              <a:spcBef>
                <a:spcPts val="0"/>
              </a:spcBef>
              <a:spcAft>
                <a:spcPts val="0"/>
              </a:spcAft>
              <a:buNone/>
            </a:pPr>
            <a:r>
              <a:rPr lang="en-US" sz="2300">
                <a:solidFill>
                  <a:srgbClr val="15006D"/>
                </a:solidFill>
                <a:latin typeface="Nunito"/>
                <a:ea typeface="Nunito"/>
                <a:cs typeface="Nunito"/>
                <a:sym typeface="Nunito"/>
              </a:rPr>
              <a:t>The conductor of the brain</a:t>
            </a:r>
            <a:endParaRPr sz="2300">
              <a:solidFill>
                <a:srgbClr val="15006D"/>
              </a:solidFill>
              <a:latin typeface="Nunito"/>
              <a:ea typeface="Nunito"/>
              <a:cs typeface="Nunito"/>
              <a:sym typeface="Nunito"/>
            </a:endParaRPr>
          </a:p>
          <a:p>
            <a:pPr indent="0" lvl="0" marL="0" marR="0" rtl="0" algn="l">
              <a:lnSpc>
                <a:spcPct val="100000"/>
              </a:lnSpc>
              <a:spcBef>
                <a:spcPts val="0"/>
              </a:spcBef>
              <a:spcAft>
                <a:spcPts val="0"/>
              </a:spcAft>
              <a:buNone/>
            </a:pPr>
            <a:r>
              <a:t/>
            </a:r>
            <a:endParaRPr sz="2300">
              <a:solidFill>
                <a:srgbClr val="15006D"/>
              </a:solidFill>
              <a:latin typeface="Nunito"/>
              <a:ea typeface="Nunito"/>
              <a:cs typeface="Nunito"/>
              <a:sym typeface="Nunito"/>
            </a:endParaRPr>
          </a:p>
        </p:txBody>
      </p:sp>
      <p:pic>
        <p:nvPicPr>
          <p:cNvPr id="187" name="Google Shape;187;p25"/>
          <p:cNvPicPr preferRelativeResize="0"/>
          <p:nvPr/>
        </p:nvPicPr>
        <p:blipFill>
          <a:blip r:embed="rId3">
            <a:alphaModFix/>
          </a:blip>
          <a:stretch>
            <a:fillRect/>
          </a:stretch>
        </p:blipFill>
        <p:spPr>
          <a:xfrm>
            <a:off x="3754750" y="353838"/>
            <a:ext cx="5914424" cy="44358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26"/>
          <p:cNvSpPr txBox="1"/>
          <p:nvPr>
            <p:ph type="title"/>
          </p:nvPr>
        </p:nvSpPr>
        <p:spPr>
          <a:xfrm>
            <a:off x="311700" y="445025"/>
            <a:ext cx="8520600" cy="57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Hand model of the brain </a:t>
            </a:r>
            <a:endParaRPr>
              <a:solidFill>
                <a:schemeClr val="lt1"/>
              </a:solidFill>
            </a:endParaRPr>
          </a:p>
        </p:txBody>
      </p:sp>
      <p:pic>
        <p:nvPicPr>
          <p:cNvPr id="193" name="Google Shape;193;p26"/>
          <p:cNvPicPr preferRelativeResize="0"/>
          <p:nvPr/>
        </p:nvPicPr>
        <p:blipFill>
          <a:blip r:embed="rId3">
            <a:alphaModFix/>
          </a:blip>
          <a:stretch>
            <a:fillRect/>
          </a:stretch>
        </p:blipFill>
        <p:spPr>
          <a:xfrm>
            <a:off x="8325915" y="381138"/>
            <a:ext cx="506376" cy="477076"/>
          </a:xfrm>
          <a:prstGeom prst="rect">
            <a:avLst/>
          </a:prstGeom>
          <a:noFill/>
          <a:ln>
            <a:noFill/>
          </a:ln>
        </p:spPr>
      </p:pic>
      <p:sp>
        <p:nvSpPr>
          <p:cNvPr id="194" name="Google Shape;194;p26"/>
          <p:cNvSpPr txBox="1"/>
          <p:nvPr/>
        </p:nvSpPr>
        <p:spPr>
          <a:xfrm>
            <a:off x="311700" y="361925"/>
            <a:ext cx="7517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600">
                <a:solidFill>
                  <a:srgbClr val="15006D"/>
                </a:solidFill>
                <a:latin typeface="Nunito"/>
                <a:ea typeface="Nunito"/>
                <a:cs typeface="Nunito"/>
                <a:sym typeface="Nunito"/>
              </a:rPr>
              <a:t>Hand Model of the Brain</a:t>
            </a:r>
            <a:endParaRPr b="1" sz="3600">
              <a:solidFill>
                <a:srgbClr val="15006D"/>
              </a:solidFill>
              <a:latin typeface="Nunito"/>
              <a:ea typeface="Nunito"/>
              <a:cs typeface="Nunito"/>
              <a:sym typeface="Nunito"/>
            </a:endParaRPr>
          </a:p>
        </p:txBody>
      </p:sp>
      <p:pic>
        <p:nvPicPr>
          <p:cNvPr id="195" name="Google Shape;195;p26"/>
          <p:cNvPicPr preferRelativeResize="0"/>
          <p:nvPr/>
        </p:nvPicPr>
        <p:blipFill rotWithShape="1">
          <a:blip r:embed="rId4">
            <a:alphaModFix/>
          </a:blip>
          <a:srcRect b="0" l="0" r="0" t="20044"/>
          <a:stretch/>
        </p:blipFill>
        <p:spPr>
          <a:xfrm>
            <a:off x="1025900" y="1058600"/>
            <a:ext cx="7230152" cy="4335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pic>
        <p:nvPicPr>
          <p:cNvPr id="200" name="Google Shape;200;p27"/>
          <p:cNvPicPr preferRelativeResize="0"/>
          <p:nvPr/>
        </p:nvPicPr>
        <p:blipFill>
          <a:blip r:embed="rId3">
            <a:alphaModFix/>
          </a:blip>
          <a:stretch>
            <a:fillRect/>
          </a:stretch>
        </p:blipFill>
        <p:spPr>
          <a:xfrm>
            <a:off x="2808301" y="-1161575"/>
            <a:ext cx="6750949" cy="9548725"/>
          </a:xfrm>
          <a:prstGeom prst="rect">
            <a:avLst/>
          </a:prstGeom>
          <a:noFill/>
          <a:ln>
            <a:noFill/>
          </a:ln>
        </p:spPr>
      </p:pic>
      <p:sp>
        <p:nvSpPr>
          <p:cNvPr id="201" name="Google Shape;201;p27"/>
          <p:cNvSpPr/>
          <p:nvPr/>
        </p:nvSpPr>
        <p:spPr>
          <a:xfrm>
            <a:off x="6915025" y="2922475"/>
            <a:ext cx="1959000" cy="645300"/>
          </a:xfrm>
          <a:prstGeom prst="roundRect">
            <a:avLst>
              <a:gd fmla="val 16667" name="adj"/>
            </a:avLst>
          </a:prstGeom>
          <a:solidFill>
            <a:srgbClr val="FFC466"/>
          </a:solidFill>
          <a:ln cap="flat" cmpd="sng" w="9525">
            <a:solidFill>
              <a:srgbClr val="FFC46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unito"/>
              <a:ea typeface="Nunito"/>
              <a:cs typeface="Nunito"/>
              <a:sym typeface="Nunito"/>
            </a:endParaRPr>
          </a:p>
        </p:txBody>
      </p:sp>
      <p:sp>
        <p:nvSpPr>
          <p:cNvPr id="202" name="Google Shape;202;p27"/>
          <p:cNvSpPr txBox="1"/>
          <p:nvPr>
            <p:ph type="title"/>
          </p:nvPr>
        </p:nvSpPr>
        <p:spPr>
          <a:xfrm>
            <a:off x="311700" y="445025"/>
            <a:ext cx="8520600" cy="57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Hand model of the brain </a:t>
            </a:r>
            <a:endParaRPr>
              <a:solidFill>
                <a:schemeClr val="lt1"/>
              </a:solidFill>
            </a:endParaRPr>
          </a:p>
        </p:txBody>
      </p:sp>
      <p:pic>
        <p:nvPicPr>
          <p:cNvPr id="203" name="Google Shape;203;p27"/>
          <p:cNvPicPr preferRelativeResize="0"/>
          <p:nvPr/>
        </p:nvPicPr>
        <p:blipFill>
          <a:blip r:embed="rId4">
            <a:alphaModFix/>
          </a:blip>
          <a:stretch>
            <a:fillRect/>
          </a:stretch>
        </p:blipFill>
        <p:spPr>
          <a:xfrm>
            <a:off x="8325915" y="381138"/>
            <a:ext cx="506376" cy="477076"/>
          </a:xfrm>
          <a:prstGeom prst="rect">
            <a:avLst/>
          </a:prstGeom>
          <a:noFill/>
          <a:ln>
            <a:noFill/>
          </a:ln>
        </p:spPr>
      </p:pic>
      <p:sp>
        <p:nvSpPr>
          <p:cNvPr id="204" name="Google Shape;204;p27"/>
          <p:cNvSpPr txBox="1"/>
          <p:nvPr/>
        </p:nvSpPr>
        <p:spPr>
          <a:xfrm>
            <a:off x="311700" y="361925"/>
            <a:ext cx="7517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600">
                <a:solidFill>
                  <a:srgbClr val="15006D"/>
                </a:solidFill>
                <a:latin typeface="Nunito"/>
                <a:ea typeface="Nunito"/>
                <a:cs typeface="Nunito"/>
                <a:sym typeface="Nunito"/>
              </a:rPr>
              <a:t>Amygdala </a:t>
            </a:r>
            <a:r>
              <a:rPr b="1" lang="en-US" sz="3600">
                <a:solidFill>
                  <a:srgbClr val="15006D"/>
                </a:solidFill>
                <a:latin typeface="Nunito"/>
                <a:ea typeface="Nunito"/>
                <a:cs typeface="Nunito"/>
                <a:sym typeface="Nunito"/>
              </a:rPr>
              <a:t>Hijack</a:t>
            </a:r>
            <a:endParaRPr b="1" sz="3600">
              <a:solidFill>
                <a:srgbClr val="15006D"/>
              </a:solidFill>
              <a:latin typeface="Nunito"/>
              <a:ea typeface="Nunito"/>
              <a:cs typeface="Nunito"/>
              <a:sym typeface="Nunito"/>
            </a:endParaRPr>
          </a:p>
        </p:txBody>
      </p:sp>
      <p:sp>
        <p:nvSpPr>
          <p:cNvPr id="205" name="Google Shape;205;p27"/>
          <p:cNvSpPr txBox="1"/>
          <p:nvPr/>
        </p:nvSpPr>
        <p:spPr>
          <a:xfrm>
            <a:off x="7000450" y="2968125"/>
            <a:ext cx="1794000" cy="538800"/>
          </a:xfrm>
          <a:prstGeom prst="rect">
            <a:avLst/>
          </a:prstGeom>
          <a:solidFill>
            <a:srgbClr val="FFC46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300">
                <a:solidFill>
                  <a:srgbClr val="4C1130"/>
                </a:solidFill>
                <a:latin typeface="Nunito"/>
                <a:ea typeface="Nunito"/>
                <a:cs typeface="Nunito"/>
                <a:sym typeface="Nunito"/>
              </a:rPr>
              <a:t>Amygdala</a:t>
            </a:r>
            <a:endParaRPr sz="2300">
              <a:solidFill>
                <a:srgbClr val="4C1130"/>
              </a:solidFill>
              <a:latin typeface="Nunito"/>
              <a:ea typeface="Nunito"/>
              <a:cs typeface="Nunito"/>
              <a:sym typeface="Nunito"/>
            </a:endParaRPr>
          </a:p>
        </p:txBody>
      </p:sp>
      <p:pic>
        <p:nvPicPr>
          <p:cNvPr id="206" name="Google Shape;206;p27"/>
          <p:cNvPicPr preferRelativeResize="0"/>
          <p:nvPr/>
        </p:nvPicPr>
        <p:blipFill>
          <a:blip r:embed="rId5">
            <a:alphaModFix/>
          </a:blip>
          <a:stretch>
            <a:fillRect/>
          </a:stretch>
        </p:blipFill>
        <p:spPr>
          <a:xfrm>
            <a:off x="166150" y="2734950"/>
            <a:ext cx="2364349" cy="2364349"/>
          </a:xfrm>
          <a:prstGeom prst="rect">
            <a:avLst/>
          </a:prstGeom>
          <a:noFill/>
          <a:ln>
            <a:noFill/>
          </a:ln>
        </p:spPr>
      </p:pic>
      <p:pic>
        <p:nvPicPr>
          <p:cNvPr id="207" name="Google Shape;207;p27"/>
          <p:cNvPicPr preferRelativeResize="0"/>
          <p:nvPr/>
        </p:nvPicPr>
        <p:blipFill>
          <a:blip r:embed="rId6">
            <a:alphaModFix/>
          </a:blip>
          <a:stretch>
            <a:fillRect/>
          </a:stretch>
        </p:blipFill>
        <p:spPr>
          <a:xfrm>
            <a:off x="33900" y="518675"/>
            <a:ext cx="2496601" cy="24966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1" name="Shape 211"/>
        <p:cNvGrpSpPr/>
        <p:nvPr/>
      </p:nvGrpSpPr>
      <p:grpSpPr>
        <a:xfrm>
          <a:off x="0" y="0"/>
          <a:ext cx="0" cy="0"/>
          <a:chOff x="0" y="0"/>
          <a:chExt cx="0" cy="0"/>
        </a:xfrm>
      </p:grpSpPr>
      <p:sp>
        <p:nvSpPr>
          <p:cNvPr id="212" name="Google Shape;212;p28"/>
          <p:cNvSpPr txBox="1"/>
          <p:nvPr>
            <p:ph type="title"/>
          </p:nvPr>
        </p:nvSpPr>
        <p:spPr>
          <a:xfrm>
            <a:off x="311700" y="445025"/>
            <a:ext cx="8520600" cy="57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Hand model of the brain </a:t>
            </a:r>
            <a:endParaRPr>
              <a:solidFill>
                <a:schemeClr val="lt1"/>
              </a:solidFill>
            </a:endParaRPr>
          </a:p>
        </p:txBody>
      </p:sp>
      <p:pic>
        <p:nvPicPr>
          <p:cNvPr id="213" name="Google Shape;213;p28"/>
          <p:cNvPicPr preferRelativeResize="0"/>
          <p:nvPr/>
        </p:nvPicPr>
        <p:blipFill>
          <a:blip r:embed="rId3">
            <a:alphaModFix/>
          </a:blip>
          <a:stretch>
            <a:fillRect/>
          </a:stretch>
        </p:blipFill>
        <p:spPr>
          <a:xfrm>
            <a:off x="8325915" y="381138"/>
            <a:ext cx="506376" cy="477076"/>
          </a:xfrm>
          <a:prstGeom prst="rect">
            <a:avLst/>
          </a:prstGeom>
          <a:noFill/>
          <a:ln>
            <a:noFill/>
          </a:ln>
        </p:spPr>
      </p:pic>
      <p:sp>
        <p:nvSpPr>
          <p:cNvPr id="214" name="Google Shape;214;p28"/>
          <p:cNvSpPr txBox="1"/>
          <p:nvPr/>
        </p:nvSpPr>
        <p:spPr>
          <a:xfrm>
            <a:off x="311700" y="361925"/>
            <a:ext cx="84834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600">
                <a:solidFill>
                  <a:srgbClr val="15006D"/>
                </a:solidFill>
                <a:latin typeface="Nunito"/>
                <a:ea typeface="Nunito"/>
                <a:cs typeface="Nunito"/>
                <a:sym typeface="Nunito"/>
              </a:rPr>
              <a:t>Strengthening</a:t>
            </a:r>
            <a:r>
              <a:rPr b="1" lang="en-US" sz="3600">
                <a:solidFill>
                  <a:srgbClr val="15006D"/>
                </a:solidFill>
                <a:latin typeface="Nunito"/>
                <a:ea typeface="Nunito"/>
                <a:cs typeface="Nunito"/>
                <a:sym typeface="Nunito"/>
              </a:rPr>
              <a:t> our frontal-a</a:t>
            </a:r>
            <a:r>
              <a:rPr b="1" lang="en-US" sz="3600">
                <a:solidFill>
                  <a:srgbClr val="15006D"/>
                </a:solidFill>
                <a:latin typeface="Nunito"/>
                <a:ea typeface="Nunito"/>
                <a:cs typeface="Nunito"/>
                <a:sym typeface="Nunito"/>
              </a:rPr>
              <a:t>mygdala  connection</a:t>
            </a:r>
            <a:endParaRPr b="1" sz="3600">
              <a:solidFill>
                <a:srgbClr val="15006D"/>
              </a:solidFill>
              <a:latin typeface="Nunito"/>
              <a:ea typeface="Nunito"/>
              <a:cs typeface="Nunito"/>
              <a:sym typeface="Nunito"/>
            </a:endParaRPr>
          </a:p>
        </p:txBody>
      </p:sp>
      <p:pic>
        <p:nvPicPr>
          <p:cNvPr id="215" name="Google Shape;215;p28"/>
          <p:cNvPicPr preferRelativeResize="0"/>
          <p:nvPr/>
        </p:nvPicPr>
        <p:blipFill>
          <a:blip r:embed="rId4">
            <a:alphaModFix/>
          </a:blip>
          <a:stretch>
            <a:fillRect/>
          </a:stretch>
        </p:blipFill>
        <p:spPr>
          <a:xfrm>
            <a:off x="524125" y="1959725"/>
            <a:ext cx="3183775" cy="3183775"/>
          </a:xfrm>
          <a:prstGeom prst="rect">
            <a:avLst/>
          </a:prstGeom>
          <a:noFill/>
          <a:ln>
            <a:noFill/>
          </a:ln>
        </p:spPr>
      </p:pic>
      <p:pic>
        <p:nvPicPr>
          <p:cNvPr id="216" name="Google Shape;216;p28"/>
          <p:cNvPicPr preferRelativeResize="0"/>
          <p:nvPr/>
        </p:nvPicPr>
        <p:blipFill rotWithShape="1">
          <a:blip r:embed="rId5">
            <a:alphaModFix/>
          </a:blip>
          <a:srcRect b="-4379" l="0" r="0" t="4380"/>
          <a:stretch/>
        </p:blipFill>
        <p:spPr>
          <a:xfrm>
            <a:off x="3981424" y="1732536"/>
            <a:ext cx="4850877" cy="3638150"/>
          </a:xfrm>
          <a:prstGeom prst="rect">
            <a:avLst/>
          </a:prstGeom>
          <a:noFill/>
          <a:ln>
            <a:noFill/>
          </a:ln>
        </p:spPr>
      </p:pic>
      <p:sp>
        <p:nvSpPr>
          <p:cNvPr id="217" name="Google Shape;217;p28"/>
          <p:cNvSpPr txBox="1"/>
          <p:nvPr/>
        </p:nvSpPr>
        <p:spPr>
          <a:xfrm>
            <a:off x="4254525" y="1411288"/>
            <a:ext cx="4217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a:solidFill>
                  <a:srgbClr val="F9623E"/>
                </a:solidFill>
                <a:latin typeface="Quicksand"/>
                <a:ea typeface="Quicksand"/>
                <a:cs typeface="Quicksand"/>
                <a:sym typeface="Quicksand"/>
              </a:rPr>
              <a:t>Building Blocks of Strong Executive Functions</a:t>
            </a:r>
            <a:endParaRPr b="1">
              <a:solidFill>
                <a:srgbClr val="F9623E"/>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w Branding 2021">
  <a:themeElements>
    <a:clrScheme name="Custom 7">
      <a:dk1>
        <a:srgbClr val="000000"/>
      </a:dk1>
      <a:lt1>
        <a:srgbClr val="FFFFFF"/>
      </a:lt1>
      <a:dk2>
        <a:srgbClr val="263B86"/>
      </a:dk2>
      <a:lt2>
        <a:srgbClr val="76B6F2"/>
      </a:lt2>
      <a:accent1>
        <a:srgbClr val="76BCCF"/>
      </a:accent1>
      <a:accent2>
        <a:srgbClr val="72B08B"/>
      </a:accent2>
      <a:accent3>
        <a:srgbClr val="EC9737"/>
      </a:accent3>
      <a:accent4>
        <a:srgbClr val="535187"/>
      </a:accent4>
      <a:accent5>
        <a:srgbClr val="BD2A55"/>
      </a:accent5>
      <a:accent6>
        <a:srgbClr val="BC2A55"/>
      </a:accent6>
      <a:hlink>
        <a:srgbClr val="D2D200"/>
      </a:hlink>
      <a:folHlink>
        <a:srgbClr val="D0B9F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