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embeddedFontLst>
    <p:embeddedFont>
      <p:font typeface="Proxima Nova"/>
      <p:regular r:id="rId43"/>
      <p:bold r:id="rId44"/>
      <p:italic r:id="rId45"/>
      <p:boldItalic r:id="rId46"/>
    </p:embeddedFont>
    <p:embeddedFont>
      <p:font typeface="Nunito"/>
      <p:regular r:id="rId47"/>
      <p:bold r:id="rId48"/>
      <p:italic r:id="rId49"/>
      <p:boldItalic r:id="rId50"/>
    </p:embeddedFont>
    <p:embeddedFont>
      <p:font typeface="Quicksand"/>
      <p:regular r:id="rId51"/>
      <p:bold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ProximaNova-bold.fntdata"/><Relationship Id="rId43" Type="http://schemas.openxmlformats.org/officeDocument/2006/relationships/font" Target="fonts/ProximaNova-regular.fntdata"/><Relationship Id="rId46" Type="http://schemas.openxmlformats.org/officeDocument/2006/relationships/font" Target="fonts/ProximaNova-boldItalic.fntdata"/><Relationship Id="rId45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Nunito-bold.fntdata"/><Relationship Id="rId47" Type="http://schemas.openxmlformats.org/officeDocument/2006/relationships/font" Target="fonts/Nunito-regular.fntdata"/><Relationship Id="rId49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Quicksand-regular.fntdata"/><Relationship Id="rId50" Type="http://schemas.openxmlformats.org/officeDocument/2006/relationships/font" Target="fonts/Nunito-boldItalic.fntdata"/><Relationship Id="rId52" Type="http://schemas.openxmlformats.org/officeDocument/2006/relationships/font" Target="fonts/Quicksan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3d18485fc_0_1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3d18485fc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3d18485f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3d18485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3d18485fc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3d18485f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3d18485fc_0_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3d18485f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61dbb2b20_0_16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061dbb2b20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3d18485fc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f3d18485f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3d18485fc_0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f3d18485f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061dbb2b20_0_14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061dbb2b2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3d18485fc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3d18485f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3d18485fc_0_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3d18485fc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061dbb2b20_0_1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061dbb2b2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3d18485fc_0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3d18485f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f3d18485fc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f3d18485f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3d18485fc_0_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3d18485f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3d18485fc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3d18485f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3d18485fc_0_1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f3d18485fc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061dbb2b20_0_1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061dbb2b20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3d18485fc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3d18485f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3d18485fc_0_1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3d18485fc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3d18485fc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3d18485f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3d18485fc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3d18485f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3d18485fc_0_1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f3d18485fc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061dbb2b20_0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061dbb2b20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3d18485fc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3d18485f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3d18485fc_0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f3d18485fc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061dbb2b20_0_1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061dbb2b2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3d18485fc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f3d18485fc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3d18485fc_0_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f3d18485fc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061dbb2b20_0_1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061dbb2b20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3d18485fc_0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3d18485f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3d18485fc_0_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f3d18485f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061dbb2b20_0_1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061dbb2b20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3d18485fc_0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f3d18485f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3d18485fc_0_1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f3d18485fc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061dbb2b2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061dbb2b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f3d18485fc_0_2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f3d18485fc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f3d18485fc_0_2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f3d18485fc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bg>
      <p:bgPr>
        <a:solidFill>
          <a:srgbClr val="3843D0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" name="Google Shape;14;p2"/>
          <p:cNvSpPr txBox="1"/>
          <p:nvPr/>
        </p:nvSpPr>
        <p:spPr>
          <a:xfrm>
            <a:off x="223185" y="171450"/>
            <a:ext cx="2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 txBox="1"/>
          <p:nvPr>
            <p:ph type="title"/>
          </p:nvPr>
        </p:nvSpPr>
        <p:spPr>
          <a:xfrm>
            <a:off x="-68850" y="722950"/>
            <a:ext cx="11035800" cy="2148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25000"/>
              <a:buNone/>
              <a:defRPr sz="25000">
                <a:solidFill>
                  <a:srgbClr val="15006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1400"/>
              <a:buNone/>
              <a:defRPr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7775" y="304800"/>
            <a:ext cx="2151798" cy="55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908900" y="2809300"/>
            <a:ext cx="648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8189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483500" y="3813450"/>
            <a:ext cx="7337100" cy="3018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spcBef>
                <a:spcPts val="200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60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60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60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36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36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36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360"/>
              </a:spcBef>
              <a:spcAft>
                <a:spcPts val="0"/>
              </a:spcAft>
              <a:buClr>
                <a:srgbClr val="FF8189"/>
              </a:buClr>
              <a:buSzPts val="3700"/>
              <a:buFont typeface="Quicksand"/>
              <a:buNone/>
              <a:defRPr b="1" sz="3700">
                <a:solidFill>
                  <a:srgbClr val="FF8189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19" name="Google Shape;19;p2"/>
          <p:cNvSpPr/>
          <p:nvPr>
            <p:ph idx="2" type="pic"/>
          </p:nvPr>
        </p:nvSpPr>
        <p:spPr>
          <a:xfrm>
            <a:off x="7019950" y="3979850"/>
            <a:ext cx="1766100" cy="1111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_1">
    <p:bg>
      <p:bgPr>
        <a:solidFill>
          <a:srgbClr val="15006D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1008024" y="34337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FA1FF"/>
              </a:buClr>
              <a:buSzPts val="3600"/>
              <a:buNone/>
              <a:defRPr i="0" sz="3600" u="none" cap="none" strike="noStrike">
                <a:solidFill>
                  <a:srgbClr val="8FA1FF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498474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■"/>
              <a:defRPr i="0" sz="2000" u="none" cap="none" strike="noStrike">
                <a:solidFill>
                  <a:srgbClr val="595959"/>
                </a:solidFill>
              </a:defRPr>
            </a:lvl1pPr>
            <a:lvl2pPr indent="-314325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2pPr>
            <a:lvl3pPr indent="-31432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5pPr>
            <a:lvl6pPr indent="-314325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6pPr>
            <a:lvl7pPr indent="-314325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7pPr>
            <a:lvl8pPr indent="-314325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8pPr>
            <a:lvl9pPr indent="-314325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223185" y="171450"/>
            <a:ext cx="2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0500" y="455574"/>
            <a:ext cx="441050" cy="415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8125" y="2896750"/>
            <a:ext cx="192405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/>
          <p:nvPr>
            <p:ph idx="2" type="pic"/>
          </p:nvPr>
        </p:nvSpPr>
        <p:spPr>
          <a:xfrm>
            <a:off x="5618600" y="2051900"/>
            <a:ext cx="2313600" cy="23961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27" name="Google Shape;2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9450" y="2486671"/>
            <a:ext cx="2050850" cy="174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 1">
  <p:cSld name="Title and Content_1_1">
    <p:bg>
      <p:bgPr>
        <a:solidFill>
          <a:srgbClr val="8FA1FF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1008024" y="34337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3600"/>
              <a:buNone/>
              <a:defRPr i="0" sz="3600" u="none" cap="none" strike="noStrike">
                <a:solidFill>
                  <a:srgbClr val="3843D0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498474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■"/>
              <a:defRPr i="0" sz="2000" u="none" cap="none" strike="noStrike">
                <a:solidFill>
                  <a:srgbClr val="595959"/>
                </a:solidFill>
              </a:defRPr>
            </a:lvl1pPr>
            <a:lvl2pPr indent="-314325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2pPr>
            <a:lvl3pPr indent="-31432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5pPr>
            <a:lvl6pPr indent="-314325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6pPr>
            <a:lvl7pPr indent="-314325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7pPr>
            <a:lvl8pPr indent="-314325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8pPr>
            <a:lvl9pPr indent="-314325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223185" y="171450"/>
            <a:ext cx="2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0500" y="455574"/>
            <a:ext cx="441050" cy="415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8875" y="3415225"/>
            <a:ext cx="2196925" cy="134957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/>
          <p:nvPr>
            <p:ph idx="2" type="pic"/>
          </p:nvPr>
        </p:nvSpPr>
        <p:spPr>
          <a:xfrm>
            <a:off x="5618600" y="2051900"/>
            <a:ext cx="2313600" cy="2396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5" name="Google Shape;35;p4"/>
          <p:cNvSpPr/>
          <p:nvPr/>
        </p:nvSpPr>
        <p:spPr>
          <a:xfrm>
            <a:off x="7546550" y="3194900"/>
            <a:ext cx="867600" cy="837000"/>
          </a:xfrm>
          <a:prstGeom prst="ellipse">
            <a:avLst/>
          </a:prstGeom>
          <a:solidFill>
            <a:srgbClr val="FF8189"/>
          </a:solidFill>
          <a:ln cap="flat" cmpd="sng" w="9525">
            <a:solidFill>
              <a:srgbClr val="FF81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 1 1">
  <p:cSld name="Title and Content_1_1_1">
    <p:bg>
      <p:bgPr>
        <a:solidFill>
          <a:srgbClr val="FF8189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68875" y="3360157"/>
            <a:ext cx="2495550" cy="155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title"/>
          </p:nvPr>
        </p:nvSpPr>
        <p:spPr>
          <a:xfrm>
            <a:off x="1008024" y="34337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006D"/>
              </a:buClr>
              <a:buSzPts val="3600"/>
              <a:buNone/>
              <a:defRPr i="0" sz="3600" u="none" cap="none" strike="noStrike">
                <a:solidFill>
                  <a:srgbClr val="15006D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3D0"/>
              </a:buClr>
              <a:buSzPts val="1400"/>
              <a:buFont typeface="Calibri"/>
              <a:buNone/>
              <a:defRPr sz="1800">
                <a:solidFill>
                  <a:srgbClr val="3843D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498474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■"/>
              <a:defRPr i="0" sz="2000" u="none" cap="none" strike="noStrike">
                <a:solidFill>
                  <a:srgbClr val="595959"/>
                </a:solidFill>
              </a:defRPr>
            </a:lvl1pPr>
            <a:lvl2pPr indent="-314325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2pPr>
            <a:lvl3pPr indent="-31432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5pPr>
            <a:lvl6pPr indent="-314325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6pPr>
            <a:lvl7pPr indent="-314325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7pPr>
            <a:lvl8pPr indent="-314325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8pPr>
            <a:lvl9pPr indent="-314325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5"/>
          <p:cNvSpPr txBox="1"/>
          <p:nvPr/>
        </p:nvSpPr>
        <p:spPr>
          <a:xfrm>
            <a:off x="223185" y="171450"/>
            <a:ext cx="2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5"/>
          <p:cNvSpPr/>
          <p:nvPr>
            <p:ph idx="2" type="pic"/>
          </p:nvPr>
        </p:nvSpPr>
        <p:spPr>
          <a:xfrm>
            <a:off x="5618600" y="2051900"/>
            <a:ext cx="2313600" cy="23961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43" name="Google Shape;4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77" y="455576"/>
            <a:ext cx="533800" cy="50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0779" y="2701175"/>
            <a:ext cx="1563695" cy="155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rgbClr val="8E5A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4454350" y="1503350"/>
            <a:ext cx="3759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756" y="1585988"/>
            <a:ext cx="2824594" cy="24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6"/>
          <p:cNvSpPr/>
          <p:nvPr/>
        </p:nvSpPr>
        <p:spPr>
          <a:xfrm>
            <a:off x="1466125" y="2517300"/>
            <a:ext cx="1230900" cy="1205700"/>
          </a:xfrm>
          <a:prstGeom prst="ellipse">
            <a:avLst/>
          </a:prstGeom>
          <a:solidFill>
            <a:srgbClr val="8FA1FF"/>
          </a:solidFill>
          <a:ln cap="flat" cmpd="sng" w="9525">
            <a:solidFill>
              <a:srgbClr val="8FA1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/>
          <p:nvPr>
            <p:ph idx="2" type="pic"/>
          </p:nvPr>
        </p:nvSpPr>
        <p:spPr>
          <a:xfrm>
            <a:off x="1660363" y="1119913"/>
            <a:ext cx="2133600" cy="2451300"/>
          </a:xfrm>
          <a:prstGeom prst="rect">
            <a:avLst/>
          </a:prstGeom>
          <a:noFill/>
          <a:ln>
            <a:noFill/>
          </a:ln>
        </p:spPr>
      </p:sp>
      <p:pic>
        <p:nvPicPr>
          <p:cNvPr id="50" name="Google Shape;5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5327" y="302951"/>
            <a:ext cx="533800" cy="50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700000">
            <a:off x="1332446" y="3006392"/>
            <a:ext cx="2133600" cy="1811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2">
    <p:bg>
      <p:bgPr>
        <a:solidFill>
          <a:srgbClr val="F9623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9100" y="1652525"/>
            <a:ext cx="3025444" cy="261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>
            <p:ph type="title"/>
          </p:nvPr>
        </p:nvSpPr>
        <p:spPr>
          <a:xfrm>
            <a:off x="1383400" y="1652525"/>
            <a:ext cx="3759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5" name="Google Shape;55;p7"/>
          <p:cNvSpPr/>
          <p:nvPr>
            <p:ph idx="2" type="pic"/>
          </p:nvPr>
        </p:nvSpPr>
        <p:spPr>
          <a:xfrm>
            <a:off x="5295938" y="893725"/>
            <a:ext cx="2133600" cy="2451300"/>
          </a:xfrm>
          <a:prstGeom prst="rect">
            <a:avLst/>
          </a:prstGeom>
          <a:noFill/>
          <a:ln>
            <a:noFill/>
          </a:ln>
        </p:spPr>
      </p:sp>
      <p:pic>
        <p:nvPicPr>
          <p:cNvPr id="56" name="Google Shape;5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702" y="302951"/>
            <a:ext cx="533800" cy="50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8725" y="1305194"/>
            <a:ext cx="1112925" cy="107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 1">
  <p:cSld name="Blank_2_1">
    <p:bg>
      <p:bgPr>
        <a:solidFill>
          <a:srgbClr val="3843D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9775" y="1268325"/>
            <a:ext cx="2985875" cy="28380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8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type="title"/>
          </p:nvPr>
        </p:nvSpPr>
        <p:spPr>
          <a:xfrm>
            <a:off x="4592050" y="1613150"/>
            <a:ext cx="3759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3" name="Google Shape;63;p8"/>
          <p:cNvSpPr/>
          <p:nvPr>
            <p:ph idx="2" type="pic"/>
          </p:nvPr>
        </p:nvSpPr>
        <p:spPr>
          <a:xfrm>
            <a:off x="2123088" y="907500"/>
            <a:ext cx="2133600" cy="2451300"/>
          </a:xfrm>
          <a:prstGeom prst="rect">
            <a:avLst/>
          </a:prstGeom>
          <a:noFill/>
          <a:ln>
            <a:noFill/>
          </a:ln>
        </p:spPr>
      </p:sp>
      <p:pic>
        <p:nvPicPr>
          <p:cNvPr id="64" name="Google Shape;6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9924" y="324375"/>
            <a:ext cx="488925" cy="46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246" y="1784113"/>
            <a:ext cx="1741875" cy="69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solidFill>
          <a:srgbClr val="6ECFBD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695930" y="1187945"/>
            <a:ext cx="4358150" cy="36998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9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type="title"/>
          </p:nvPr>
        </p:nvSpPr>
        <p:spPr>
          <a:xfrm>
            <a:off x="1383400" y="1652525"/>
            <a:ext cx="3759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pic>
        <p:nvPicPr>
          <p:cNvPr id="71" name="Google Shape;7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9" y="310600"/>
            <a:ext cx="488925" cy="46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9"/>
          <p:cNvSpPr/>
          <p:nvPr>
            <p:ph idx="2" type="pic"/>
          </p:nvPr>
        </p:nvSpPr>
        <p:spPr>
          <a:xfrm>
            <a:off x="5295938" y="893725"/>
            <a:ext cx="2133600" cy="24513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9"/>
          <p:cNvSpPr/>
          <p:nvPr/>
        </p:nvSpPr>
        <p:spPr>
          <a:xfrm>
            <a:off x="7078325" y="2919475"/>
            <a:ext cx="1749000" cy="1666200"/>
          </a:xfrm>
          <a:prstGeom prst="ellipse">
            <a:avLst/>
          </a:prstGeom>
          <a:solidFill>
            <a:srgbClr val="FFC466"/>
          </a:solidFill>
          <a:ln cap="flat" cmpd="sng" w="9525">
            <a:solidFill>
              <a:srgbClr val="FFC4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1_1">
    <p:bg>
      <p:bgPr>
        <a:solidFill>
          <a:srgbClr val="FFC466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5300" y="2010650"/>
            <a:ext cx="2300650" cy="232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2790" y="334012"/>
            <a:ext cx="506376" cy="47707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type="title"/>
          </p:nvPr>
        </p:nvSpPr>
        <p:spPr>
          <a:xfrm>
            <a:off x="4523200" y="1445950"/>
            <a:ext cx="3759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2045963" y="948825"/>
            <a:ext cx="2133600" cy="2451300"/>
          </a:xfrm>
          <a:prstGeom prst="rect">
            <a:avLst/>
          </a:prstGeom>
          <a:noFill/>
          <a:ln>
            <a:noFill/>
          </a:ln>
        </p:spPr>
      </p:sp>
      <p:pic>
        <p:nvPicPr>
          <p:cNvPr id="79" name="Google Shape;7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1200" y="2751800"/>
            <a:ext cx="2238375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2">
  <p:cSld name="Blank_1_1_2">
    <p:bg>
      <p:bgPr>
        <a:solidFill>
          <a:srgbClr val="FFC466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3140" y="334012"/>
            <a:ext cx="506376" cy="47707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1"/>
          <p:cNvSpPr txBox="1"/>
          <p:nvPr>
            <p:ph type="title"/>
          </p:nvPr>
        </p:nvSpPr>
        <p:spPr>
          <a:xfrm>
            <a:off x="246050" y="244050"/>
            <a:ext cx="7098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9623E"/>
              </a:buClr>
              <a:buSzPts val="3600"/>
              <a:buNone/>
              <a:defRPr>
                <a:solidFill>
                  <a:srgbClr val="F9623E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pic>
        <p:nvPicPr>
          <p:cNvPr id="83" name="Google Shape;8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901" y="2957975"/>
            <a:ext cx="2760675" cy="19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1"/>
          <p:cNvSpPr/>
          <p:nvPr>
            <p:ph idx="2" type="pic"/>
          </p:nvPr>
        </p:nvSpPr>
        <p:spPr>
          <a:xfrm>
            <a:off x="4922302" y="1204975"/>
            <a:ext cx="2499000" cy="2871300"/>
          </a:xfrm>
          <a:prstGeom prst="rect">
            <a:avLst/>
          </a:prstGeom>
          <a:noFill/>
          <a:ln cap="flat" cmpd="sng" w="28575">
            <a:solidFill>
              <a:srgbClr val="F9623E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1"/>
          <p:cNvSpPr/>
          <p:nvPr/>
        </p:nvSpPr>
        <p:spPr>
          <a:xfrm>
            <a:off x="6721650" y="2579200"/>
            <a:ext cx="1281300" cy="1256100"/>
          </a:xfrm>
          <a:prstGeom prst="ellipse">
            <a:avLst/>
          </a:prstGeom>
          <a:solidFill>
            <a:srgbClr val="8FA1FF"/>
          </a:solidFill>
          <a:ln cap="flat" cmpd="sng" w="9525">
            <a:solidFill>
              <a:srgbClr val="8FA1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8400" y="2957975"/>
            <a:ext cx="1986503" cy="19780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1"/>
          <p:cNvSpPr txBox="1"/>
          <p:nvPr>
            <p:ph idx="1" type="subTitle"/>
          </p:nvPr>
        </p:nvSpPr>
        <p:spPr>
          <a:xfrm>
            <a:off x="633475" y="1487275"/>
            <a:ext cx="3897300" cy="100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2000"/>
              </a:spcBef>
              <a:spcAft>
                <a:spcPts val="0"/>
              </a:spcAft>
              <a:buSzPts val="1500"/>
              <a:buNone/>
              <a:defRPr/>
            </a:lvl1pPr>
            <a:lvl2pPr lvl="1" rtl="0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2pPr>
            <a:lvl3pPr lvl="2" rtl="0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3pPr>
            <a:lvl4pPr lvl="3" rtl="0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4pPr>
            <a:lvl5pPr lvl="4" rtl="0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5pPr>
            <a:lvl6pPr lvl="5" rtl="0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6pPr>
            <a:lvl7pPr lvl="6" rtl="0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7pPr>
            <a:lvl8pPr lvl="7" rtl="0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8pPr>
            <a:lvl9pPr lvl="8" rtl="0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">
  <p:cSld name="Blank_1_1_1">
    <p:bg>
      <p:bgPr>
        <a:solidFill>
          <a:srgbClr val="8FA1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type="title"/>
          </p:nvPr>
        </p:nvSpPr>
        <p:spPr>
          <a:xfrm>
            <a:off x="1383400" y="1652525"/>
            <a:ext cx="3759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pic>
        <p:nvPicPr>
          <p:cNvPr id="90" name="Google Shape;90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04995" y="1457325"/>
            <a:ext cx="3649804" cy="36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2"/>
          <p:cNvSpPr/>
          <p:nvPr>
            <p:ph idx="2" type="pic"/>
          </p:nvPr>
        </p:nvSpPr>
        <p:spPr>
          <a:xfrm>
            <a:off x="5295938" y="893725"/>
            <a:ext cx="2133600" cy="2451300"/>
          </a:xfrm>
          <a:prstGeom prst="rect">
            <a:avLst/>
          </a:prstGeom>
          <a:noFill/>
          <a:ln>
            <a:noFill/>
          </a:ln>
        </p:spPr>
      </p:sp>
      <p:pic>
        <p:nvPicPr>
          <p:cNvPr id="92" name="Google Shape;9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702" y="302951"/>
            <a:ext cx="533800" cy="50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9295" y="2083232"/>
            <a:ext cx="1768275" cy="150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">
  <p:cSld name="Blank_1_1_1_1">
    <p:bg>
      <p:bgPr>
        <a:solidFill>
          <a:srgbClr val="8FA1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873075" y="226750"/>
            <a:ext cx="7134000" cy="1280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pic>
        <p:nvPicPr>
          <p:cNvPr id="96" name="Google Shape;9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1702" y="302951"/>
            <a:ext cx="533800" cy="50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2850" y="1836375"/>
            <a:ext cx="2752881" cy="26166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/>
          <p:nvPr>
            <p:ph idx="2" type="pic"/>
          </p:nvPr>
        </p:nvSpPr>
        <p:spPr>
          <a:xfrm>
            <a:off x="4874975" y="919225"/>
            <a:ext cx="2809200" cy="2809200"/>
          </a:xfrm>
          <a:prstGeom prst="ellipse">
            <a:avLst/>
          </a:prstGeom>
          <a:noFill/>
          <a:ln cap="flat" cmpd="sng" w="19050">
            <a:solidFill>
              <a:srgbClr val="15006D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13"/>
          <p:cNvSpPr txBox="1"/>
          <p:nvPr>
            <p:ph idx="1" type="subTitle"/>
          </p:nvPr>
        </p:nvSpPr>
        <p:spPr>
          <a:xfrm>
            <a:off x="633475" y="1487275"/>
            <a:ext cx="3897300" cy="100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spcBef>
                <a:spcPts val="2000"/>
              </a:spcBef>
              <a:spcAft>
                <a:spcPts val="0"/>
              </a:spcAft>
              <a:buSzPts val="1500"/>
              <a:buNone/>
              <a:defRPr/>
            </a:lvl1pPr>
            <a:lvl2pPr lvl="1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2pPr>
            <a:lvl3pPr lvl="2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3pPr>
            <a:lvl4pPr lvl="3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4pPr>
            <a:lvl5pPr lvl="4">
              <a:spcBef>
                <a:spcPts val="600"/>
              </a:spcBef>
              <a:spcAft>
                <a:spcPts val="0"/>
              </a:spcAft>
              <a:buSzPts val="1350"/>
              <a:buNone/>
              <a:defRPr/>
            </a:lvl5pPr>
            <a:lvl6pPr lvl="5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6pPr>
            <a:lvl7pPr lvl="6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7pPr>
            <a:lvl8pPr lvl="7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8pPr>
            <a:lvl9pPr lvl="8">
              <a:spcBef>
                <a:spcPts val="360"/>
              </a:spcBef>
              <a:spcAft>
                <a:spcPts val="0"/>
              </a:spcAft>
              <a:buSzPts val="1350"/>
              <a:buNone/>
              <a:defRPr/>
            </a:lvl9pPr>
          </a:lstStyle>
          <a:p/>
        </p:txBody>
      </p:sp>
      <p:pic>
        <p:nvPicPr>
          <p:cNvPr id="100" name="Google Shape;10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325170">
            <a:off x="6638599" y="2352812"/>
            <a:ext cx="2264022" cy="192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/>
            </a:lvl1pPr>
            <a:lvl2pPr indent="-314325" lvl="1" marL="914400" rtl="0"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rtl="0"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rtl="0"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rtl="0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rtl="0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rtl="0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rtl="0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3">
  <p:cSld name="Title and Content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title"/>
          </p:nvPr>
        </p:nvSpPr>
        <p:spPr>
          <a:xfrm>
            <a:off x="498474" y="36307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i="0" sz="3600" u="none" cap="none" strike="noStrike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498474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marR="0" rtl="0" algn="l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■"/>
              <a:defRPr i="0" sz="2000" u="none" cap="none" strike="noStrike">
                <a:solidFill>
                  <a:srgbClr val="595959"/>
                </a:solidFill>
              </a:defRPr>
            </a:lvl1pPr>
            <a:lvl2pPr indent="-314325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F3C086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2pPr>
            <a:lvl3pPr indent="-314325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3pPr>
            <a:lvl4pPr indent="-314325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F3C086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4pPr>
            <a:lvl5pPr indent="-31432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5pPr>
            <a:lvl6pPr indent="-314325" lvl="5" marL="2743200" marR="0" rtl="0" algn="l">
              <a:spcBef>
                <a:spcPts val="360"/>
              </a:spcBef>
              <a:spcAft>
                <a:spcPts val="0"/>
              </a:spcAft>
              <a:buClr>
                <a:srgbClr val="F3C086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6pPr>
            <a:lvl7pPr indent="-314325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7pPr>
            <a:lvl8pPr indent="-314325" lvl="7" marL="3657600" marR="0" rtl="0" algn="l">
              <a:spcBef>
                <a:spcPts val="360"/>
              </a:spcBef>
              <a:spcAft>
                <a:spcPts val="0"/>
              </a:spcAft>
              <a:buClr>
                <a:srgbClr val="F3C086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8pPr>
            <a:lvl9pPr indent="-314325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■"/>
              <a:defRPr i="0" sz="1800" u="none" cap="none" strike="noStrike">
                <a:solidFill>
                  <a:srgbClr val="595959"/>
                </a:solidFill>
              </a:defRPr>
            </a:lvl9pPr>
          </a:lstStyle>
          <a:p/>
        </p:txBody>
      </p:sp>
      <p:sp>
        <p:nvSpPr>
          <p:cNvPr id="108" name="Google Shape;108;p15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9" name="Google Shape;109;p15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0" name="Google Shape;110;p15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223185" y="171450"/>
            <a:ext cx="2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4">
  <p:cSld name="Title and Content_4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title"/>
          </p:nvPr>
        </p:nvSpPr>
        <p:spPr>
          <a:xfrm>
            <a:off x="498474" y="36307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  <a:defRPr b="0" i="0" sz="3600" u="none" cap="none" strike="noStrik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4" name="Google Shape;114;p16"/>
          <p:cNvSpPr txBox="1"/>
          <p:nvPr>
            <p:ph idx="1" type="body"/>
          </p:nvPr>
        </p:nvSpPr>
        <p:spPr>
          <a:xfrm>
            <a:off x="498474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marR="0" rtl="0" algn="l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4325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14325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4325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432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4325" lvl="5" marL="2743200" marR="0" rtl="0" algn="l"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4325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4325" lvl="7" marL="3657600" marR="0" rtl="0" algn="l"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4325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b="0" i="0" sz="18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5" name="Google Shape;115;p16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6" name="Google Shape;116;p16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17" name="Google Shape;117;p16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 type="blank">
  <p:cSld name="BLANK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2" name="Google Shape;122;p18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98474" y="363070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623E"/>
              </a:buClr>
              <a:buSzPts val="3600"/>
              <a:buFont typeface="Quicksand"/>
              <a:buNone/>
              <a:defRPr b="1" i="0" sz="3600" u="none" cap="none" strike="noStrike">
                <a:solidFill>
                  <a:srgbClr val="F9623E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98474" y="1485900"/>
            <a:ext cx="7556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unito"/>
              <a:buChar char="■"/>
              <a:defRPr i="0" sz="20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4325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432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4325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4325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4325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ABD6E2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4325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unito"/>
              <a:buChar char="■"/>
              <a:defRPr i="0" sz="18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595959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idx="1" type="subTitle"/>
          </p:nvPr>
        </p:nvSpPr>
        <p:spPr>
          <a:xfrm>
            <a:off x="376943" y="3655700"/>
            <a:ext cx="6207300" cy="298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skills and strategies</a:t>
            </a:r>
            <a:endParaRPr/>
          </a:p>
        </p:txBody>
      </p:sp>
      <p:sp>
        <p:nvSpPr>
          <p:cNvPr id="129" name="Google Shape;129;p19"/>
          <p:cNvSpPr txBox="1"/>
          <p:nvPr>
            <p:ph type="title"/>
          </p:nvPr>
        </p:nvSpPr>
        <p:spPr>
          <a:xfrm>
            <a:off x="218800" y="1290825"/>
            <a:ext cx="11556000" cy="2148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900"/>
              <a:t>Executive Function</a:t>
            </a:r>
            <a:endParaRPr sz="10900"/>
          </a:p>
        </p:txBody>
      </p:sp>
      <p:pic>
        <p:nvPicPr>
          <p:cNvPr id="130" name="Google Shape;13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2150" y="1480250"/>
            <a:ext cx="3663252" cy="3663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0" title="Our Executive Function Skills.pd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614" y="0"/>
            <a:ext cx="727477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1" title="Our Executive Function Skills.pdf.png"/>
          <p:cNvPicPr preferRelativeResize="0"/>
          <p:nvPr/>
        </p:nvPicPr>
        <p:blipFill rotWithShape="1">
          <a:blip r:embed="rId3">
            <a:alphaModFix/>
          </a:blip>
          <a:srcRect b="58763" l="2431" r="64584" t="19897"/>
          <a:stretch/>
        </p:blipFill>
        <p:spPr>
          <a:xfrm>
            <a:off x="583563" y="564025"/>
            <a:ext cx="7976873" cy="364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>
            <p:ph type="title"/>
          </p:nvPr>
        </p:nvSpPr>
        <p:spPr>
          <a:xfrm>
            <a:off x="4135825" y="1277675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Difficulty starting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Hesitant to jump into tasks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Needs reassurance.</a:t>
            </a:r>
            <a:endParaRPr sz="2700"/>
          </a:p>
        </p:txBody>
      </p:sp>
      <p:sp>
        <p:nvSpPr>
          <p:cNvPr id="146" name="Google Shape;146;p22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Task Initiation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7" name="Google Shape;147;p22" title="Anxiou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831027" cy="383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>
            <p:ph type="title"/>
          </p:nvPr>
        </p:nvSpPr>
        <p:spPr>
          <a:xfrm>
            <a:off x="4135825" y="1277675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Set a timer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Rough first draft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Break it down into steps</a:t>
            </a:r>
            <a:endParaRPr sz="2700"/>
          </a:p>
        </p:txBody>
      </p:sp>
      <p:sp>
        <p:nvSpPr>
          <p:cNvPr id="153" name="Google Shape;153;p23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Task Initiation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4" name="Google Shape;154;p23" title="Set a timer - Stop watch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831025" cy="38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4" title="Our Executive Function Skills.pdf.png"/>
          <p:cNvPicPr preferRelativeResize="0"/>
          <p:nvPr/>
        </p:nvPicPr>
        <p:blipFill rotWithShape="1">
          <a:blip r:embed="rId3">
            <a:alphaModFix/>
          </a:blip>
          <a:srcRect b="59286" l="35786" r="29943" t="19374"/>
          <a:stretch/>
        </p:blipFill>
        <p:spPr>
          <a:xfrm>
            <a:off x="583575" y="564025"/>
            <a:ext cx="8287949" cy="364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4135825" y="1277675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Calling out in class.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Needing to go first.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Snatching.</a:t>
            </a:r>
            <a:endParaRPr sz="2700"/>
          </a:p>
        </p:txBody>
      </p:sp>
      <p:sp>
        <p:nvSpPr>
          <p:cNvPr id="165" name="Google Shape;165;p25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Response Inhibition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6" name="Google Shape;166;p25" title="Woman delayed gratification cupcak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649" y="935110"/>
            <a:ext cx="2588301" cy="3734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4454350" y="1277675"/>
            <a:ext cx="42045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3 second pause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Take a breath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Mindful movement</a:t>
            </a:r>
            <a:endParaRPr sz="2700"/>
          </a:p>
        </p:txBody>
      </p:sp>
      <p:sp>
        <p:nvSpPr>
          <p:cNvPr id="172" name="Google Shape;172;p26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Response Inhibition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73" name="Google Shape;173;p26" title="Blow out the candl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25" y="847325"/>
            <a:ext cx="4085827" cy="4085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7" title="Our Executive Function Skills.pdf.png"/>
          <p:cNvPicPr preferRelativeResize="0"/>
          <p:nvPr/>
        </p:nvPicPr>
        <p:blipFill rotWithShape="1">
          <a:blip r:embed="rId3">
            <a:alphaModFix/>
          </a:blip>
          <a:srcRect b="60324" l="69849" r="-354" t="19299"/>
          <a:stretch/>
        </p:blipFill>
        <p:spPr>
          <a:xfrm>
            <a:off x="1111600" y="564025"/>
            <a:ext cx="7377024" cy="3484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type="title"/>
          </p:nvPr>
        </p:nvSpPr>
        <p:spPr>
          <a:xfrm>
            <a:off x="4135825" y="935100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Difficulty with transitions.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Struggles to see other points of view.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Struggles to adjust to changes in routine.</a:t>
            </a:r>
            <a:endParaRPr sz="2700"/>
          </a:p>
        </p:txBody>
      </p:sp>
      <p:sp>
        <p:nvSpPr>
          <p:cNvPr id="184" name="Google Shape;184;p28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Flexibility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85" name="Google Shape;185;p28" title="Sitting on the fen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425" y="855988"/>
            <a:ext cx="3431526" cy="343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3802975" y="1277675"/>
            <a:ext cx="48558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Routines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Now and next boards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Normalise difficulties with change or uncertainty. </a:t>
            </a:r>
            <a:endParaRPr sz="2700"/>
          </a:p>
        </p:txBody>
      </p:sp>
      <p:sp>
        <p:nvSpPr>
          <p:cNvPr id="191" name="Google Shape;191;p29"/>
          <p:cNvSpPr txBox="1"/>
          <p:nvPr/>
        </p:nvSpPr>
        <p:spPr>
          <a:xfrm>
            <a:off x="405775" y="361375"/>
            <a:ext cx="79593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Flexibility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92" name="Google Shape;192;p29" title="10 Seconds time manage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498173" cy="3498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0" title="Our Executive Function Skills.pdf (1).png"/>
          <p:cNvPicPr preferRelativeResize="0"/>
          <p:nvPr/>
        </p:nvPicPr>
        <p:blipFill rotWithShape="1">
          <a:blip r:embed="rId3">
            <a:alphaModFix/>
          </a:blip>
          <a:srcRect b="31347" l="67895" r="0" t="37591"/>
          <a:stretch/>
        </p:blipFill>
        <p:spPr>
          <a:xfrm>
            <a:off x="1308538" y="403075"/>
            <a:ext cx="6526925" cy="446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type="title"/>
          </p:nvPr>
        </p:nvSpPr>
        <p:spPr>
          <a:xfrm>
            <a:off x="4121350" y="1147550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Easily distracted.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Prefers to focus on personal interests.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Goes off on tangents.</a:t>
            </a:r>
            <a:endParaRPr sz="2700"/>
          </a:p>
        </p:txBody>
      </p:sp>
      <p:sp>
        <p:nvSpPr>
          <p:cNvPr id="203" name="Google Shape;203;p31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Sustained Attention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4" name="Google Shape;204;p31" title="Distraction thought bubbl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816550" cy="2935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>
            <p:ph type="title"/>
          </p:nvPr>
        </p:nvSpPr>
        <p:spPr>
          <a:xfrm>
            <a:off x="3802975" y="1277675"/>
            <a:ext cx="48558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Find a quiet place to work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Movement breaks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Encourage fidgets and doodling</a:t>
            </a:r>
            <a:endParaRPr sz="2700"/>
          </a:p>
        </p:txBody>
      </p:sp>
      <p:sp>
        <p:nvSpPr>
          <p:cNvPr id="210" name="Google Shape;210;p32"/>
          <p:cNvSpPr txBox="1"/>
          <p:nvPr/>
        </p:nvSpPr>
        <p:spPr>
          <a:xfrm>
            <a:off x="405775" y="361375"/>
            <a:ext cx="79593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Sustained Attention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11" name="Google Shape;211;p32" title="Fidget Toy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905275"/>
            <a:ext cx="3498173" cy="3498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3" title="Our Executive Function Skills.pdf (1).png"/>
          <p:cNvPicPr preferRelativeResize="0"/>
          <p:nvPr/>
        </p:nvPicPr>
        <p:blipFill rotWithShape="1">
          <a:blip r:embed="rId3">
            <a:alphaModFix/>
          </a:blip>
          <a:srcRect b="32146" l="37547" r="34465" t="36793"/>
          <a:stretch/>
        </p:blipFill>
        <p:spPr>
          <a:xfrm>
            <a:off x="1726977" y="122275"/>
            <a:ext cx="5690051" cy="446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/>
          <p:nvPr>
            <p:ph type="title"/>
          </p:nvPr>
        </p:nvSpPr>
        <p:spPr>
          <a:xfrm>
            <a:off x="4121350" y="1147550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Repeats same mistakes.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Resistant</a:t>
            </a:r>
            <a:r>
              <a:rPr lang="en-US" sz="2700"/>
              <a:t> to feedback.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Unaware that things aren’t going well. </a:t>
            </a:r>
            <a:endParaRPr sz="2700"/>
          </a:p>
        </p:txBody>
      </p:sp>
      <p:sp>
        <p:nvSpPr>
          <p:cNvPr id="222" name="Google Shape;222;p34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Metacognition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23" name="Google Shape;223;p34" title="Manage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900" y="1277675"/>
            <a:ext cx="2946549" cy="294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>
            <p:ph type="title"/>
          </p:nvPr>
        </p:nvSpPr>
        <p:spPr>
          <a:xfrm>
            <a:off x="4454350" y="1074825"/>
            <a:ext cx="42045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Journaling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Ask “what went well”  WWW and “even better if” EBI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Practice asking for and using feedback</a:t>
            </a:r>
            <a:endParaRPr sz="2700"/>
          </a:p>
        </p:txBody>
      </p:sp>
      <p:sp>
        <p:nvSpPr>
          <p:cNvPr id="229" name="Google Shape;229;p35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Metacognition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30" name="Google Shape;230;p35" title="Boy making not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4087823" cy="4085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6" title="Our Executive Function Skills.pdf (1).png"/>
          <p:cNvPicPr preferRelativeResize="0"/>
          <p:nvPr/>
        </p:nvPicPr>
        <p:blipFill rotWithShape="1">
          <a:blip r:embed="rId3">
            <a:alphaModFix/>
          </a:blip>
          <a:srcRect b="31347" l="10487" r="61524" t="37591"/>
          <a:stretch/>
        </p:blipFill>
        <p:spPr>
          <a:xfrm>
            <a:off x="1726977" y="122275"/>
            <a:ext cx="5690051" cy="446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 txBox="1"/>
          <p:nvPr>
            <p:ph type="title"/>
          </p:nvPr>
        </p:nvSpPr>
        <p:spPr>
          <a:xfrm>
            <a:off x="4121350" y="1147550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Struggles to finish.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Gives up when a task gets hard.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Starts many things but doesn’t follow through. </a:t>
            </a:r>
            <a:endParaRPr sz="2700"/>
          </a:p>
        </p:txBody>
      </p:sp>
      <p:sp>
        <p:nvSpPr>
          <p:cNvPr id="241" name="Google Shape;241;p37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Goal Directed Persistence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2" name="Google Shape;242;p37" title="Procrastimas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816550" cy="3818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8"/>
          <p:cNvSpPr txBox="1"/>
          <p:nvPr>
            <p:ph type="title"/>
          </p:nvPr>
        </p:nvSpPr>
        <p:spPr>
          <a:xfrm>
            <a:off x="4454350" y="1074825"/>
            <a:ext cx="42045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Break long project down into chunks.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Social stories over- coming challenges.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Checklist</a:t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248" name="Google Shape;248;p38" title="Manage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900" y="1277675"/>
            <a:ext cx="2946549" cy="29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8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Goal Directed Persistence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9" title="Our Executive Function Skills.pdf.png"/>
          <p:cNvPicPr preferRelativeResize="0"/>
          <p:nvPr/>
        </p:nvPicPr>
        <p:blipFill rotWithShape="1">
          <a:blip r:embed="rId3">
            <a:alphaModFix/>
          </a:blip>
          <a:srcRect b="32482" l="3191" r="75276" t="41617"/>
          <a:stretch/>
        </p:blipFill>
        <p:spPr>
          <a:xfrm>
            <a:off x="1968338" y="461925"/>
            <a:ext cx="5207327" cy="4428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0"/>
          <p:cNvSpPr txBox="1"/>
          <p:nvPr>
            <p:ph type="title"/>
          </p:nvPr>
        </p:nvSpPr>
        <p:spPr>
          <a:xfrm>
            <a:off x="4121350" y="1147550"/>
            <a:ext cx="45231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Messy desk/bag/locker.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Loses belongings.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Disorganised files. </a:t>
            </a:r>
            <a:endParaRPr sz="2700"/>
          </a:p>
        </p:txBody>
      </p:sp>
      <p:sp>
        <p:nvSpPr>
          <p:cNvPr id="260" name="Google Shape;260;p40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Organisation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1" name="Google Shape;261;p40" title="Untidy gir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650" y="1255276"/>
            <a:ext cx="3706600" cy="3154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1"/>
          <p:cNvSpPr txBox="1"/>
          <p:nvPr>
            <p:ph type="title"/>
          </p:nvPr>
        </p:nvSpPr>
        <p:spPr>
          <a:xfrm>
            <a:off x="4454350" y="1277675"/>
            <a:ext cx="45276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Mise en place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Tidy up time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Break it down into steps</a:t>
            </a:r>
            <a:endParaRPr sz="2700"/>
          </a:p>
        </p:txBody>
      </p:sp>
      <p:sp>
        <p:nvSpPr>
          <p:cNvPr id="267" name="Google Shape;267;p41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Organisation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8" name="Google Shape;268;p41" title="Get rid of distractions organising stacking book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516575" cy="351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2" title="Our Executive Function Skills.pdf (2).png"/>
          <p:cNvPicPr preferRelativeResize="0"/>
          <p:nvPr/>
        </p:nvPicPr>
        <p:blipFill rotWithShape="1">
          <a:blip r:embed="rId3">
            <a:alphaModFix/>
          </a:blip>
          <a:srcRect b="0" l="36842" r="35788" t="67121"/>
          <a:stretch/>
        </p:blipFill>
        <p:spPr>
          <a:xfrm>
            <a:off x="1691625" y="248875"/>
            <a:ext cx="5469676" cy="464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3"/>
          <p:cNvSpPr txBox="1"/>
          <p:nvPr>
            <p:ph type="title"/>
          </p:nvPr>
        </p:nvSpPr>
        <p:spPr>
          <a:xfrm>
            <a:off x="4121350" y="1147550"/>
            <a:ext cx="47037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Late to school/lessons.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Runs out of time in tests.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Struggles to sense time passing. </a:t>
            </a:r>
            <a:endParaRPr sz="2700"/>
          </a:p>
        </p:txBody>
      </p:sp>
      <p:sp>
        <p:nvSpPr>
          <p:cNvPr id="279" name="Google Shape;279;p43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Time Management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80" name="Google Shape;280;p43" title="Run out of ti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816550" cy="381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4"/>
          <p:cNvSpPr txBox="1"/>
          <p:nvPr>
            <p:ph type="title"/>
          </p:nvPr>
        </p:nvSpPr>
        <p:spPr>
          <a:xfrm>
            <a:off x="3802975" y="1277675"/>
            <a:ext cx="48558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Timers.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Estimate and check.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Accurate</a:t>
            </a:r>
            <a:r>
              <a:rPr lang="en-US" sz="2700"/>
              <a:t> time checks.</a:t>
            </a:r>
            <a:endParaRPr sz="2700"/>
          </a:p>
        </p:txBody>
      </p:sp>
      <p:sp>
        <p:nvSpPr>
          <p:cNvPr id="286" name="Google Shape;286;p44"/>
          <p:cNvSpPr txBox="1"/>
          <p:nvPr/>
        </p:nvSpPr>
        <p:spPr>
          <a:xfrm>
            <a:off x="405775" y="361375"/>
            <a:ext cx="78714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Time Management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87" name="Google Shape;287;p44" title="10 Seconds time manage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3498173" cy="3498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5" title="Our Executive Function Skills.pdf.png"/>
          <p:cNvPicPr preferRelativeResize="0"/>
          <p:nvPr/>
        </p:nvPicPr>
        <p:blipFill rotWithShape="1">
          <a:blip r:embed="rId3">
            <a:alphaModFix/>
          </a:blip>
          <a:srcRect b="8151" l="52113" r="26354" t="65351"/>
          <a:stretch/>
        </p:blipFill>
        <p:spPr>
          <a:xfrm>
            <a:off x="1968338" y="244950"/>
            <a:ext cx="5207327" cy="453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 txBox="1"/>
          <p:nvPr>
            <p:ph type="title"/>
          </p:nvPr>
        </p:nvSpPr>
        <p:spPr>
          <a:xfrm>
            <a:off x="4121350" y="1147550"/>
            <a:ext cx="47037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Forgetting instructions.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Losing</a:t>
            </a:r>
            <a:r>
              <a:rPr lang="en-US" sz="2700"/>
              <a:t> train of thought.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Struggles to complete </a:t>
            </a:r>
            <a:r>
              <a:rPr lang="en-US" sz="2700"/>
              <a:t>multi-step</a:t>
            </a:r>
            <a:r>
              <a:rPr lang="en-US" sz="2700"/>
              <a:t> tasks. </a:t>
            </a:r>
            <a:endParaRPr sz="2700"/>
          </a:p>
        </p:txBody>
      </p:sp>
      <p:sp>
        <p:nvSpPr>
          <p:cNvPr id="298" name="Google Shape;298;p46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Working Memory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99" name="Google Shape;299;p46" title="Gears cogs in mi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21175"/>
            <a:ext cx="3816550" cy="3814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7"/>
          <p:cNvSpPr txBox="1"/>
          <p:nvPr>
            <p:ph type="title"/>
          </p:nvPr>
        </p:nvSpPr>
        <p:spPr>
          <a:xfrm>
            <a:off x="3802975" y="1277675"/>
            <a:ext cx="48558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Break it down into steps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Visual Aids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Notes (written or voice)</a:t>
            </a:r>
            <a:endParaRPr sz="2700"/>
          </a:p>
        </p:txBody>
      </p:sp>
      <p:sp>
        <p:nvSpPr>
          <p:cNvPr id="305" name="Google Shape;305;p47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Working Memory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06" name="Google Shape;306;p47" title="Ribbon around finger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05275"/>
            <a:ext cx="4085826" cy="4085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48" title="Our Executive Function Skills.pdf.png"/>
          <p:cNvPicPr preferRelativeResize="0"/>
          <p:nvPr/>
        </p:nvPicPr>
        <p:blipFill rotWithShape="1">
          <a:blip r:embed="rId3">
            <a:alphaModFix/>
          </a:blip>
          <a:srcRect b="7851" l="28569" r="47312" t="65651"/>
          <a:stretch/>
        </p:blipFill>
        <p:spPr>
          <a:xfrm>
            <a:off x="1839100" y="244950"/>
            <a:ext cx="5832699" cy="453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9"/>
          <p:cNvSpPr txBox="1"/>
          <p:nvPr>
            <p:ph type="title"/>
          </p:nvPr>
        </p:nvSpPr>
        <p:spPr>
          <a:xfrm>
            <a:off x="4121350" y="1147550"/>
            <a:ext cx="47037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Outbursts.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Shut downs.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Holds grudges and struggles to move on. </a:t>
            </a:r>
            <a:endParaRPr sz="2700"/>
          </a:p>
        </p:txBody>
      </p:sp>
      <p:sp>
        <p:nvSpPr>
          <p:cNvPr id="317" name="Google Shape;317;p49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Emotional Regulation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18" name="Google Shape;318;p49" title="Busy mi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474" y="1046963"/>
            <a:ext cx="3364576" cy="336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0"/>
          <p:cNvSpPr txBox="1"/>
          <p:nvPr>
            <p:ph type="title"/>
          </p:nvPr>
        </p:nvSpPr>
        <p:spPr>
          <a:xfrm>
            <a:off x="4077075" y="1132775"/>
            <a:ext cx="49074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Fire drills (practice strategies before needed)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Co-regulation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Mindful activities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Breathing exercises</a:t>
            </a:r>
            <a:endParaRPr sz="2700"/>
          </a:p>
        </p:txBody>
      </p:sp>
      <p:sp>
        <p:nvSpPr>
          <p:cNvPr id="324" name="Google Shape;324;p50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Emotional Regulation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5" name="Google Shape;325;p50" title="Smell the Flow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35675"/>
            <a:ext cx="3772278" cy="3770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51" title="Our Executive Function Skills.pdf.png"/>
          <p:cNvPicPr preferRelativeResize="0"/>
          <p:nvPr/>
        </p:nvPicPr>
        <p:blipFill rotWithShape="1">
          <a:blip r:embed="rId3">
            <a:alphaModFix/>
          </a:blip>
          <a:srcRect b="6431" l="2921" r="71587" t="67071"/>
          <a:stretch/>
        </p:blipFill>
        <p:spPr>
          <a:xfrm>
            <a:off x="1622125" y="244950"/>
            <a:ext cx="6164526" cy="453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2"/>
          <p:cNvSpPr txBox="1"/>
          <p:nvPr>
            <p:ph type="title"/>
          </p:nvPr>
        </p:nvSpPr>
        <p:spPr>
          <a:xfrm>
            <a:off x="4121350" y="1147550"/>
            <a:ext cx="47037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Looks like: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Feels overwhelmed by workload.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Struggles to decide what do to first.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Difficulty deciding what is important. </a:t>
            </a:r>
            <a:endParaRPr sz="2700"/>
          </a:p>
        </p:txBody>
      </p:sp>
      <p:sp>
        <p:nvSpPr>
          <p:cNvPr id="336" name="Google Shape;336;p52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Planning &amp; Prioritisation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37" name="Google Shape;337;p52" title="Super slack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050" y="905275"/>
            <a:ext cx="3891174" cy="389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3"/>
          <p:cNvSpPr txBox="1"/>
          <p:nvPr>
            <p:ph type="title"/>
          </p:nvPr>
        </p:nvSpPr>
        <p:spPr>
          <a:xfrm>
            <a:off x="4454350" y="1379100"/>
            <a:ext cx="4204500" cy="2616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/>
              <a:t>Strategies to try: 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Kaban Board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Eisenhower Matrix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Post it note plan (reorder chunks)</a:t>
            </a:r>
            <a:endParaRPr sz="2700"/>
          </a:p>
        </p:txBody>
      </p:sp>
      <p:sp>
        <p:nvSpPr>
          <p:cNvPr id="343" name="Google Shape;343;p53"/>
          <p:cNvSpPr txBox="1"/>
          <p:nvPr/>
        </p:nvSpPr>
        <p:spPr>
          <a:xfrm>
            <a:off x="405775" y="361375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Planning &amp; Prioritisation</a:t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4" name="Google Shape;344;p53" title="Planning boar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800" y="1468525"/>
            <a:ext cx="3378826" cy="3025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4"/>
          <p:cNvSpPr txBox="1"/>
          <p:nvPr>
            <p:ph type="title"/>
          </p:nvPr>
        </p:nvSpPr>
        <p:spPr>
          <a:xfrm>
            <a:off x="718250" y="970200"/>
            <a:ext cx="5223600" cy="83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AutoNum type="arabicPeriod"/>
            </a:pPr>
            <a:r>
              <a:rPr lang="en-US" sz="2700"/>
              <a:t>Everyone benefits from developing their executive function skills.</a:t>
            </a:r>
            <a:endParaRPr sz="2700"/>
          </a:p>
          <a:p>
            <a:pPr indent="-4000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700"/>
              <a:buAutoNum type="arabicPeriod"/>
            </a:pPr>
            <a:r>
              <a:rPr lang="en-US" sz="2700"/>
              <a:t>Having a skill does not always mean being able to access it in the moment.</a:t>
            </a:r>
            <a:endParaRPr sz="27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2700"/>
              <a:t> </a:t>
            </a:r>
            <a:endParaRPr sz="2700"/>
          </a:p>
        </p:txBody>
      </p:sp>
      <p:sp>
        <p:nvSpPr>
          <p:cNvPr id="350" name="Google Shape;350;p54"/>
          <p:cNvSpPr txBox="1"/>
          <p:nvPr/>
        </p:nvSpPr>
        <p:spPr>
          <a:xfrm>
            <a:off x="1072250" y="390350"/>
            <a:ext cx="74112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15006D"/>
                </a:solidFill>
                <a:latin typeface="Quicksand"/>
                <a:ea typeface="Quicksand"/>
                <a:cs typeface="Quicksand"/>
                <a:sym typeface="Quicksand"/>
              </a:rPr>
              <a:t>Remember</a:t>
            </a:r>
            <a:endParaRPr b="1" sz="3600">
              <a:solidFill>
                <a:srgbClr val="15006D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51" name="Google Shape;351;p54" title="Adapt 1 - thinking of flow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75" y="260800"/>
            <a:ext cx="3929226" cy="3929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5"/>
          <p:cNvSpPr txBox="1"/>
          <p:nvPr>
            <p:ph type="title"/>
          </p:nvPr>
        </p:nvSpPr>
        <p:spPr>
          <a:xfrm>
            <a:off x="1008024" y="343370"/>
            <a:ext cx="7556400" cy="837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Connections in Mind</a:t>
            </a:r>
            <a:endParaRPr/>
          </a:p>
        </p:txBody>
      </p:sp>
      <p:sp>
        <p:nvSpPr>
          <p:cNvPr id="357" name="Google Shape;357;p55"/>
          <p:cNvSpPr/>
          <p:nvPr/>
        </p:nvSpPr>
        <p:spPr>
          <a:xfrm>
            <a:off x="3545000" y="1180375"/>
            <a:ext cx="5120700" cy="2469600"/>
          </a:xfrm>
          <a:prstGeom prst="wedgeRoundRectCallout">
            <a:avLst>
              <a:gd fmla="val -65443" name="adj1"/>
              <a:gd fmla="val -8507" name="adj2"/>
              <a:gd fmla="val 0" name="adj3"/>
            </a:avLst>
          </a:prstGeom>
          <a:solidFill>
            <a:srgbClr val="15006D"/>
          </a:solidFill>
          <a:ln cap="flat" cmpd="sng" w="9525">
            <a:solidFill>
              <a:srgbClr val="15006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The world’s leading executive function training provider.  </a:t>
            </a:r>
            <a:endParaRPr sz="36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58" name="Google Shape;358;p55" title="Woman hija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83350" y="1958750"/>
            <a:ext cx="3612225" cy="290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ew Branding 2021">
  <a:themeElements>
    <a:clrScheme name="Custom 7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76BCCF"/>
      </a:accent1>
      <a:accent2>
        <a:srgbClr val="72B08B"/>
      </a:accent2>
      <a:accent3>
        <a:srgbClr val="EC9737"/>
      </a:accent3>
      <a:accent4>
        <a:srgbClr val="535187"/>
      </a:accent4>
      <a:accent5>
        <a:srgbClr val="BD2A55"/>
      </a:accent5>
      <a:accent6>
        <a:srgbClr val="BC2A55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